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jpg"/>
  <Override PartName="/ppt/media/image32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notesSlides/notesSlide5.xml" ContentType="application/vnd.openxmlformats-officedocument.presentationml.notesSlide+xml"/>
  <Override PartName="/ppt/media/image45.jpg" ContentType="image/jpg"/>
  <Override PartName="/ppt/media/image4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8.jpg" ContentType="image/jpg"/>
  <Override PartName="/ppt/media/image70.jpg" ContentType="image/jpg"/>
  <Override PartName="/ppt/media/image71.jpg" ContentType="image/jpg"/>
  <Override PartName="/ppt/notesSlides/notesSlide8.xml" ContentType="application/vnd.openxmlformats-officedocument.presentationml.notesSlide+xml"/>
  <Override PartName="/ppt/media/image72.jpg" ContentType="image/jpg"/>
  <Override PartName="/ppt/media/image75.jpg" ContentType="image/jpg"/>
  <Override PartName="/ppt/media/image76.jpg" ContentType="image/jpg"/>
  <Override PartName="/ppt/media/image78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7.jpg" ContentType="image/jpg"/>
  <Override PartName="/ppt/media/image90.jpg" ContentType="image/jpg"/>
  <Override PartName="/ppt/media/image91.jpg" ContentType="image/jpg"/>
  <Override PartName="/ppt/media/image93.jpg" ContentType="image/jpg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4.jpg" ContentType="image/jpg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media/image129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8.jpg" ContentType="image/jpg"/>
  <Override PartName="/ppt/media/image139.jpg" ContentType="image/jpg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0" r:id="rId3"/>
  </p:sldMasterIdLst>
  <p:notesMasterIdLst>
    <p:notesMasterId r:id="rId72"/>
  </p:notesMasterIdLst>
  <p:sldIdLst>
    <p:sldId id="311" r:id="rId4"/>
    <p:sldId id="257" r:id="rId5"/>
    <p:sldId id="323" r:id="rId6"/>
    <p:sldId id="318" r:id="rId7"/>
    <p:sldId id="258" r:id="rId8"/>
    <p:sldId id="259" r:id="rId9"/>
    <p:sldId id="260" r:id="rId10"/>
    <p:sldId id="261" r:id="rId11"/>
    <p:sldId id="262" r:id="rId12"/>
    <p:sldId id="265" r:id="rId13"/>
    <p:sldId id="320" r:id="rId14"/>
    <p:sldId id="319" r:id="rId15"/>
    <p:sldId id="263" r:id="rId16"/>
    <p:sldId id="264" r:id="rId17"/>
    <p:sldId id="313" r:id="rId18"/>
    <p:sldId id="266" r:id="rId19"/>
    <p:sldId id="267" r:id="rId20"/>
    <p:sldId id="268" r:id="rId21"/>
    <p:sldId id="304" r:id="rId22"/>
    <p:sldId id="270" r:id="rId23"/>
    <p:sldId id="269" r:id="rId24"/>
    <p:sldId id="329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331" r:id="rId36"/>
    <p:sldId id="334" r:id="rId37"/>
    <p:sldId id="314" r:id="rId38"/>
    <p:sldId id="282" r:id="rId39"/>
    <p:sldId id="283" r:id="rId40"/>
    <p:sldId id="284" r:id="rId41"/>
    <p:sldId id="315" r:id="rId42"/>
    <p:sldId id="285" r:id="rId43"/>
    <p:sldId id="332" r:id="rId44"/>
    <p:sldId id="287" r:id="rId45"/>
    <p:sldId id="321" r:id="rId46"/>
    <p:sldId id="289" r:id="rId47"/>
    <p:sldId id="288" r:id="rId48"/>
    <p:sldId id="335" r:id="rId49"/>
    <p:sldId id="336" r:id="rId50"/>
    <p:sldId id="337" r:id="rId51"/>
    <p:sldId id="338" r:id="rId52"/>
    <p:sldId id="322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333" r:id="rId63"/>
    <p:sldId id="301" r:id="rId64"/>
    <p:sldId id="302" r:id="rId65"/>
    <p:sldId id="324" r:id="rId66"/>
    <p:sldId id="339" r:id="rId67"/>
    <p:sldId id="328" r:id="rId68"/>
    <p:sldId id="325" r:id="rId69"/>
    <p:sldId id="326" r:id="rId70"/>
    <p:sldId id="327" r:id="rId71"/>
  </p:sldIdLst>
  <p:sldSz cx="12192000" cy="6858000"/>
  <p:notesSz cx="12192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mail karaer" initials="ik" lastIdx="1" clrIdx="0">
    <p:extLst>
      <p:ext uri="{19B8F6BF-5375-455C-9EA6-DF929625EA0E}">
        <p15:presenceInfo xmlns:p15="http://schemas.microsoft.com/office/powerpoint/2012/main" userId="0b20400da3d7cf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5455" autoAdjust="0"/>
  </p:normalViewPr>
  <p:slideViewPr>
    <p:cSldViewPr>
      <p:cViewPr varScale="1">
        <p:scale>
          <a:sx n="63" d="100"/>
          <a:sy n="63" d="100"/>
        </p:scale>
        <p:origin x="101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_&#304;statistikleri_1\Evlenme%20&#304;statistikleri\Evlenme%20&#304;statistikleri%20&#304;l&#231;eler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_&#304;statistikleri_1\Bo&#351;anma%20&#304;statistikleri\&#304;lce_bo&#351;anma_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%20&#304;statistikleri\&#304;zmir%20&#304;statistikleri\Tar&#305;m%20&#304;statistikleri\Hayvanc&#305;l&#305;k%20&#304;statistikleri\2018%20S&#252;t-Bal%20&#220;retimi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%20&#304;statistikleri\&#304;zmir%20&#304;statistikleri\Tar&#305;m%20&#304;statistikleri\Hayvanc&#305;l&#305;k%20&#304;statistikleri\2018%20S&#252;t-Bal%20&#220;retimi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%20&#304;statistikleri\&#304;zmir%20&#304;statistikleri\D&#305;&#351;%20Ticaret\&#304;zmir%20d&#305;&#351;%20ticaret%202002-201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%20&#304;statistikleri\&#304;zmir%20&#304;statistikleri\D&#305;&#351;%20Ticaret\&#304;zmir%20d&#305;&#351;%20ticaret%202002-2018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iskLab\TOBB_Rapor\Veriler\&#304;zmir_&#304;statistikleri_1\Fiyat\&#304;zmir%20T&#220;FE%202005-2019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mail\Desktop\tobb%20&#231;al&#305;&#351;m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mail\Desktop\tobb%20&#231;al&#305;&#351;m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/>
              <a:t>Ortalama Evlenme</a:t>
            </a:r>
            <a:r>
              <a:rPr lang="tr-TR" sz="1600" b="1" baseline="0" dirty="0"/>
              <a:t> Yaşı </a:t>
            </a:r>
            <a:r>
              <a:rPr lang="tr-TR" sz="1050" b="0" baseline="0" dirty="0"/>
              <a:t>(2018)</a:t>
            </a:r>
            <a:endParaRPr lang="en-US" sz="1600" b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Ort_evl_yaş!$G$5</c:f>
              <c:strCache>
                <c:ptCount val="1"/>
                <c:pt idx="0">
                  <c:v>Erkek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Ort_evl_yaş!$F$6:$F$15</c:f>
              <c:strCache>
                <c:ptCount val="10"/>
                <c:pt idx="0">
                  <c:v>İzmir</c:v>
                </c:pt>
                <c:pt idx="1">
                  <c:v>Bergama</c:v>
                </c:pt>
                <c:pt idx="2">
                  <c:v>Buca</c:v>
                </c:pt>
                <c:pt idx="3">
                  <c:v>Karşiyaka</c:v>
                </c:pt>
                <c:pt idx="4">
                  <c:v>Konak</c:v>
                </c:pt>
                <c:pt idx="5">
                  <c:v>Menemen</c:v>
                </c:pt>
                <c:pt idx="6">
                  <c:v>Ödemiş</c:v>
                </c:pt>
                <c:pt idx="7">
                  <c:v>Selçuk</c:v>
                </c:pt>
                <c:pt idx="8">
                  <c:v>Tire</c:v>
                </c:pt>
                <c:pt idx="9">
                  <c:v>Torbali</c:v>
                </c:pt>
              </c:strCache>
            </c:strRef>
          </c:cat>
          <c:val>
            <c:numRef>
              <c:f>Ort_evl_yaş!$G$6:$G$15</c:f>
              <c:numCache>
                <c:formatCode>0.0</c:formatCode>
                <c:ptCount val="10"/>
                <c:pt idx="0">
                  <c:v>31.93</c:v>
                </c:pt>
                <c:pt idx="1">
                  <c:v>30.03</c:v>
                </c:pt>
                <c:pt idx="2">
                  <c:v>31.26</c:v>
                </c:pt>
                <c:pt idx="3">
                  <c:v>35</c:v>
                </c:pt>
                <c:pt idx="4">
                  <c:v>33.6</c:v>
                </c:pt>
                <c:pt idx="5">
                  <c:v>29.48</c:v>
                </c:pt>
                <c:pt idx="6">
                  <c:v>30.31</c:v>
                </c:pt>
                <c:pt idx="7">
                  <c:v>32.35</c:v>
                </c:pt>
                <c:pt idx="8">
                  <c:v>30.77</c:v>
                </c:pt>
                <c:pt idx="9">
                  <c:v>29.96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C-440C-8F97-716A2BB7E36C}"/>
            </c:ext>
          </c:extLst>
        </c:ser>
        <c:ser>
          <c:idx val="1"/>
          <c:order val="1"/>
          <c:tx>
            <c:strRef>
              <c:f>Ort_evl_yaş!$H$5</c:f>
              <c:strCache>
                <c:ptCount val="1"/>
                <c:pt idx="0">
                  <c:v>Kadın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2"/>
              </a:solidFill>
            </a:ln>
            <a:effectLst/>
          </c:spPr>
          <c:invertIfNegative val="0"/>
          <c:cat>
            <c:strRef>
              <c:f>Ort_evl_yaş!$F$6:$F$15</c:f>
              <c:strCache>
                <c:ptCount val="10"/>
                <c:pt idx="0">
                  <c:v>İzmir</c:v>
                </c:pt>
                <c:pt idx="1">
                  <c:v>Bergama</c:v>
                </c:pt>
                <c:pt idx="2">
                  <c:v>Buca</c:v>
                </c:pt>
                <c:pt idx="3">
                  <c:v>Karşiyaka</c:v>
                </c:pt>
                <c:pt idx="4">
                  <c:v>Konak</c:v>
                </c:pt>
                <c:pt idx="5">
                  <c:v>Menemen</c:v>
                </c:pt>
                <c:pt idx="6">
                  <c:v>Ödemiş</c:v>
                </c:pt>
                <c:pt idx="7">
                  <c:v>Selçuk</c:v>
                </c:pt>
                <c:pt idx="8">
                  <c:v>Tire</c:v>
                </c:pt>
                <c:pt idx="9">
                  <c:v>Torbali</c:v>
                </c:pt>
              </c:strCache>
            </c:strRef>
          </c:cat>
          <c:val>
            <c:numRef>
              <c:f>Ort_evl_yaş!$H$6:$H$15</c:f>
              <c:numCache>
                <c:formatCode>0.0</c:formatCode>
                <c:ptCount val="10"/>
                <c:pt idx="0">
                  <c:v>28.43</c:v>
                </c:pt>
                <c:pt idx="1">
                  <c:v>26.37</c:v>
                </c:pt>
                <c:pt idx="2">
                  <c:v>27.96</c:v>
                </c:pt>
                <c:pt idx="3">
                  <c:v>31.77</c:v>
                </c:pt>
                <c:pt idx="4">
                  <c:v>30.14</c:v>
                </c:pt>
                <c:pt idx="5">
                  <c:v>25.61</c:v>
                </c:pt>
                <c:pt idx="6">
                  <c:v>26.68</c:v>
                </c:pt>
                <c:pt idx="7">
                  <c:v>28.61</c:v>
                </c:pt>
                <c:pt idx="8">
                  <c:v>27.14</c:v>
                </c:pt>
                <c:pt idx="9">
                  <c:v>26.41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C-440C-8F97-716A2BB7E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7168080"/>
        <c:axId val="707169064"/>
      </c:barChart>
      <c:catAx>
        <c:axId val="70716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07169064"/>
        <c:crosses val="autoZero"/>
        <c:auto val="1"/>
        <c:lblAlgn val="ctr"/>
        <c:lblOffset val="100"/>
        <c:noMultiLvlLbl val="0"/>
      </c:catAx>
      <c:valAx>
        <c:axId val="707169064"/>
        <c:scaling>
          <c:orientation val="minMax"/>
          <c:max val="3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07168080"/>
        <c:crosses val="autoZero"/>
        <c:crossBetween val="between"/>
        <c:majorUnit val="4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tr-TR" sz="1400" b="1" dirty="0"/>
              <a:t>İzmir'de Yatırım Yapma Nedenleri</a:t>
            </a:r>
            <a:endParaRPr lang="en-US" sz="1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Lojistik Avantajı</c:v>
                </c:pt>
                <c:pt idx="1">
                  <c:v>Ham Maddeye Yakınlık</c:v>
                </c:pt>
                <c:pt idx="2">
                  <c:v>Serbest Bölge Vergi ve Teşvik Avantajı</c:v>
                </c:pt>
                <c:pt idx="3">
                  <c:v>Yetenekli İşgücü</c:v>
                </c:pt>
                <c:pt idx="4">
                  <c:v>Diğer</c:v>
                </c:pt>
              </c:strCache>
            </c:strRef>
          </c:cat>
          <c:val>
            <c:numRef>
              <c:f>Sayfa1!$B$2:$B$6</c:f>
              <c:numCache>
                <c:formatCode>0.00%</c:formatCode>
                <c:ptCount val="5"/>
                <c:pt idx="0">
                  <c:v>0.28399999999999997</c:v>
                </c:pt>
                <c:pt idx="1">
                  <c:v>0.24340000000000001</c:v>
                </c:pt>
                <c:pt idx="2">
                  <c:v>0.21479999999999999</c:v>
                </c:pt>
                <c:pt idx="3">
                  <c:v>0.16950000000000001</c:v>
                </c:pt>
                <c:pt idx="4">
                  <c:v>8.8300000000000003E-2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2-41CD-B6E0-B6A0137024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1"/>
        <c:axId val="408973712"/>
        <c:axId val="494588696"/>
      </c:barChart>
      <c:catAx>
        <c:axId val="40897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tr-TR"/>
          </a:p>
        </c:txPr>
        <c:crossAx val="494588696"/>
        <c:crosses val="autoZero"/>
        <c:auto val="1"/>
        <c:lblAlgn val="ctr"/>
        <c:lblOffset val="100"/>
        <c:noMultiLvlLbl val="0"/>
      </c:catAx>
      <c:valAx>
        <c:axId val="49458869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408973712"/>
        <c:crosses val="autoZero"/>
        <c:crossBetween val="between"/>
      </c:valAx>
      <c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600" b="1" dirty="0"/>
              <a:t>İzmir İlçeleri</a:t>
            </a:r>
            <a:r>
              <a:rPr lang="tr-TR" sz="1600" b="1" baseline="0" dirty="0"/>
              <a:t> Boşanma Sayısı* </a:t>
            </a:r>
            <a:r>
              <a:rPr lang="tr-TR" sz="1050" b="0" baseline="0" dirty="0"/>
              <a:t>(2018)</a:t>
            </a:r>
            <a:endParaRPr lang="en-US" sz="1600" b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Bosanmasayı!$E$7:$E$18</c:f>
              <c:strCache>
                <c:ptCount val="12"/>
                <c:pt idx="0">
                  <c:v>Buca</c:v>
                </c:pt>
                <c:pt idx="1">
                  <c:v>Karşıyaka</c:v>
                </c:pt>
                <c:pt idx="2">
                  <c:v>Konak</c:v>
                </c:pt>
                <c:pt idx="3">
                  <c:v>Bornova</c:v>
                </c:pt>
                <c:pt idx="4">
                  <c:v>Torbalı</c:v>
                </c:pt>
                <c:pt idx="5">
                  <c:v>Menemen</c:v>
                </c:pt>
                <c:pt idx="6">
                  <c:v>Aliağa</c:v>
                </c:pt>
                <c:pt idx="7">
                  <c:v>Ödemiş</c:v>
                </c:pt>
                <c:pt idx="8">
                  <c:v>Tire</c:v>
                </c:pt>
                <c:pt idx="9">
                  <c:v>Bergama</c:v>
                </c:pt>
                <c:pt idx="10">
                  <c:v>Selçuk</c:v>
                </c:pt>
                <c:pt idx="11">
                  <c:v>Bayındır</c:v>
                </c:pt>
              </c:strCache>
            </c:strRef>
          </c:cat>
          <c:val>
            <c:numRef>
              <c:f>Bosanmasayı!$F$7:$F$18</c:f>
              <c:numCache>
                <c:formatCode>##\ ###\ ##0</c:formatCode>
                <c:ptCount val="12"/>
                <c:pt idx="0">
                  <c:v>1350</c:v>
                </c:pt>
                <c:pt idx="1">
                  <c:v>1253</c:v>
                </c:pt>
                <c:pt idx="2">
                  <c:v>1203</c:v>
                </c:pt>
                <c:pt idx="3">
                  <c:v>1100</c:v>
                </c:pt>
                <c:pt idx="4">
                  <c:v>425</c:v>
                </c:pt>
                <c:pt idx="5">
                  <c:v>413</c:v>
                </c:pt>
                <c:pt idx="6">
                  <c:v>263</c:v>
                </c:pt>
                <c:pt idx="7">
                  <c:v>243</c:v>
                </c:pt>
                <c:pt idx="8">
                  <c:v>211</c:v>
                </c:pt>
                <c:pt idx="9">
                  <c:v>193</c:v>
                </c:pt>
                <c:pt idx="10">
                  <c:v>122</c:v>
                </c:pt>
                <c:pt idx="1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7-467C-87F8-EFBC9D2A8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4348904"/>
        <c:axId val="694331192"/>
      </c:barChart>
      <c:catAx>
        <c:axId val="69434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94331192"/>
        <c:crosses val="autoZero"/>
        <c:auto val="1"/>
        <c:lblAlgn val="ctr"/>
        <c:lblOffset val="100"/>
        <c:noMultiLvlLbl val="0"/>
      </c:catAx>
      <c:valAx>
        <c:axId val="694331192"/>
        <c:scaling>
          <c:orientation val="minMax"/>
          <c:max val="1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\ ##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9434890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İlçelere</a:t>
            </a:r>
            <a:r>
              <a:rPr lang="tr-TR" b="1" baseline="0"/>
              <a:t> Göre Süt Üretimi (ton)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'Süt 2018'!$J$7</c:f>
              <c:strCache>
                <c:ptCount val="1"/>
                <c:pt idx="0">
                  <c:v>Toplam 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2F-484B-BA1E-23EB990FF2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2F-484B-BA1E-23EB990FF2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72F-484B-BA1E-23EB990FF2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72F-484B-BA1E-23EB990FF2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72F-484B-BA1E-23EB990FF2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72F-484B-BA1E-23EB990FF2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'Süt 2018'!$I$8:$I$13</c:f>
              <c:strCache>
                <c:ptCount val="6"/>
                <c:pt idx="0">
                  <c:v>Ödemiş</c:v>
                </c:pt>
                <c:pt idx="1">
                  <c:v>Tire</c:v>
                </c:pt>
                <c:pt idx="2">
                  <c:v>Kiraz</c:v>
                </c:pt>
                <c:pt idx="3">
                  <c:v>Bayındır</c:v>
                </c:pt>
                <c:pt idx="4">
                  <c:v>Bergama</c:v>
                </c:pt>
                <c:pt idx="5">
                  <c:v>Diğer</c:v>
                </c:pt>
              </c:strCache>
            </c:strRef>
          </c:cat>
          <c:val>
            <c:numRef>
              <c:f>'Süt 2018'!$J$8:$J$13</c:f>
              <c:numCache>
                <c:formatCode>#,##0</c:formatCode>
                <c:ptCount val="6"/>
                <c:pt idx="0">
                  <c:v>389873.82699999999</c:v>
                </c:pt>
                <c:pt idx="1">
                  <c:v>194419.34499999997</c:v>
                </c:pt>
                <c:pt idx="2">
                  <c:v>169069.13700000002</c:v>
                </c:pt>
                <c:pt idx="3">
                  <c:v>145683.77600000001</c:v>
                </c:pt>
                <c:pt idx="4">
                  <c:v>76777.424999999988</c:v>
                </c:pt>
                <c:pt idx="5">
                  <c:v>231296.21100000004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72F-484B-BA1E-23EB990FF2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İlçelere Göre</a:t>
            </a:r>
            <a:r>
              <a:rPr lang="tr-TR" b="1" baseline="0"/>
              <a:t> Bal Üretimi (ton)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65A-40F5-9B7E-505B1224CD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65A-40F5-9B7E-505B1224CD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65A-40F5-9B7E-505B1224CD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65A-40F5-9B7E-505B1224CD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65A-40F5-9B7E-505B1224CDB4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65A-40F5-9B7E-505B1224CD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'bal-bal mumu 2018'!$A$5:$A$10</c:f>
              <c:strCache>
                <c:ptCount val="6"/>
                <c:pt idx="0">
                  <c:v>Bergama</c:v>
                </c:pt>
                <c:pt idx="1">
                  <c:v>Kemalpaşa</c:v>
                </c:pt>
                <c:pt idx="2">
                  <c:v>Ödemiş</c:v>
                </c:pt>
                <c:pt idx="3">
                  <c:v>Torbalı</c:v>
                </c:pt>
                <c:pt idx="4">
                  <c:v>Bayındır</c:v>
                </c:pt>
                <c:pt idx="5">
                  <c:v>Diğer</c:v>
                </c:pt>
              </c:strCache>
            </c:strRef>
          </c:cat>
          <c:val>
            <c:numRef>
              <c:f>'bal-bal mumu 2018'!$B$5:$B$10</c:f>
              <c:numCache>
                <c:formatCode>General</c:formatCode>
                <c:ptCount val="6"/>
                <c:pt idx="0">
                  <c:v>880</c:v>
                </c:pt>
                <c:pt idx="1">
                  <c:v>418</c:v>
                </c:pt>
                <c:pt idx="2">
                  <c:v>245</c:v>
                </c:pt>
                <c:pt idx="3">
                  <c:v>199</c:v>
                </c:pt>
                <c:pt idx="4">
                  <c:v>156</c:v>
                </c:pt>
                <c:pt idx="5">
                  <c:v>868.8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65A-40F5-9B7E-505B1224CDB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İthalat</a:t>
            </a:r>
            <a:r>
              <a:rPr lang="tr-TR" b="1" baseline="0"/>
              <a:t> Rakamları Milyar </a:t>
            </a:r>
            <a:r>
              <a:rPr lang="en-US" sz="1400" b="1" i="0" u="none" strike="noStrike" baseline="0">
                <a:effectLst/>
              </a:rPr>
              <a:t>$</a:t>
            </a:r>
            <a:r>
              <a:rPr lang="en-US" sz="1400" b="1" i="0" u="none" strike="noStrike" baseline="0"/>
              <a:t> </a:t>
            </a:r>
            <a:r>
              <a:rPr lang="tr-TR" b="1" baseline="0"/>
              <a:t> 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Kurtarılan_Sayfa1!$E$10</c:f>
              <c:strCache>
                <c:ptCount val="1"/>
                <c:pt idx="0">
                  <c:v>İthalat Türkiye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Kurtarılan_Sayfa1!$D$11:$D$27</c:f>
              <c:numCache>
                <c:formatCode>0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Kurtarılan_Sayfa1!$E$11:$E$27</c:f>
              <c:numCache>
                <c:formatCode>0</c:formatCode>
                <c:ptCount val="17"/>
                <c:pt idx="0">
                  <c:v>51.553797328000002</c:v>
                </c:pt>
                <c:pt idx="1">
                  <c:v>69.339692057999997</c:v>
                </c:pt>
                <c:pt idx="2">
                  <c:v>97.539765967999998</c:v>
                </c:pt>
                <c:pt idx="3">
                  <c:v>116.77415090700001</c:v>
                </c:pt>
                <c:pt idx="4">
                  <c:v>139.57617414800001</c:v>
                </c:pt>
                <c:pt idx="5">
                  <c:v>170.06271450100002</c:v>
                </c:pt>
                <c:pt idx="6">
                  <c:v>201.96357410900004</c:v>
                </c:pt>
                <c:pt idx="7">
                  <c:v>140.928421211</c:v>
                </c:pt>
                <c:pt idx="8">
                  <c:v>185.544331852</c:v>
                </c:pt>
                <c:pt idx="9">
                  <c:v>240.84167627399998</c:v>
                </c:pt>
                <c:pt idx="10">
                  <c:v>236.545140909</c:v>
                </c:pt>
                <c:pt idx="11">
                  <c:v>251.66125011000003</c:v>
                </c:pt>
                <c:pt idx="12">
                  <c:v>242.17711707300001</c:v>
                </c:pt>
                <c:pt idx="13">
                  <c:v>207.23435861600004</c:v>
                </c:pt>
                <c:pt idx="14">
                  <c:v>198.61823504699998</c:v>
                </c:pt>
                <c:pt idx="15">
                  <c:v>233.79965123400001</c:v>
                </c:pt>
                <c:pt idx="16">
                  <c:v>223.04709448200003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CB-4F80-9CEB-8F002703C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344560"/>
        <c:axId val="855347512"/>
      </c:lineChart>
      <c:lineChart>
        <c:grouping val="standard"/>
        <c:varyColors val="0"/>
        <c:ser>
          <c:idx val="1"/>
          <c:order val="1"/>
          <c:tx>
            <c:strRef>
              <c:f>Kurtarılan_Sayfa1!$F$10</c:f>
              <c:strCache>
                <c:ptCount val="1"/>
                <c:pt idx="0">
                  <c:v>İthalat İzmir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Kurtarılan_Sayfa1!$D$11:$D$27</c:f>
              <c:numCache>
                <c:formatCode>0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Kurtarılan_Sayfa1!$F$11:$F$27</c:f>
              <c:numCache>
                <c:formatCode>0</c:formatCode>
                <c:ptCount val="17"/>
                <c:pt idx="0">
                  <c:v>2.2883297140000001</c:v>
                </c:pt>
                <c:pt idx="1">
                  <c:v>3.3069533</c:v>
                </c:pt>
                <c:pt idx="2">
                  <c:v>4.6937039939999998</c:v>
                </c:pt>
                <c:pt idx="3">
                  <c:v>4.9862507159999998</c:v>
                </c:pt>
                <c:pt idx="4">
                  <c:v>5.4590509999999997</c:v>
                </c:pt>
                <c:pt idx="5">
                  <c:v>7.0335737270000003</c:v>
                </c:pt>
                <c:pt idx="6">
                  <c:v>8.3131789299999994</c:v>
                </c:pt>
                <c:pt idx="7">
                  <c:v>6.2680493449999997</c:v>
                </c:pt>
                <c:pt idx="8">
                  <c:v>8.4192490949999996</c:v>
                </c:pt>
                <c:pt idx="9">
                  <c:v>10.621060448</c:v>
                </c:pt>
                <c:pt idx="10">
                  <c:v>10.576849608</c:v>
                </c:pt>
                <c:pt idx="11">
                  <c:v>10.366784315</c:v>
                </c:pt>
                <c:pt idx="12">
                  <c:v>9.9311258729999992</c:v>
                </c:pt>
                <c:pt idx="13">
                  <c:v>8.6956088079999994</c:v>
                </c:pt>
                <c:pt idx="14">
                  <c:v>8.8110522200000005</c:v>
                </c:pt>
                <c:pt idx="15">
                  <c:v>9.8325692650000001</c:v>
                </c:pt>
                <c:pt idx="16">
                  <c:v>9.0886931190000002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CB-4F80-9CEB-8F002703C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332096"/>
        <c:axId val="855328488"/>
      </c:lineChart>
      <c:catAx>
        <c:axId val="85534456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47512"/>
        <c:crosses val="autoZero"/>
        <c:auto val="1"/>
        <c:lblAlgn val="ctr"/>
        <c:lblOffset val="100"/>
        <c:noMultiLvlLbl val="0"/>
      </c:catAx>
      <c:valAx>
        <c:axId val="855347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44560"/>
        <c:crosses val="autoZero"/>
        <c:crossBetween val="between"/>
      </c:valAx>
      <c:valAx>
        <c:axId val="855328488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32096"/>
        <c:crosses val="max"/>
        <c:crossBetween val="between"/>
      </c:valAx>
      <c:catAx>
        <c:axId val="85533209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855328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İhracat Rakamları Milyar $ 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Kurtarılan_Sayfa1!$C$10</c:f>
              <c:strCache>
                <c:ptCount val="1"/>
                <c:pt idx="0">
                  <c:v>İhracat Türkiye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Kurtarılan_Sayfa1!$A$11:$A$27</c:f>
              <c:numCache>
                <c:formatCode>0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Kurtarılan_Sayfa1!$C$11:$C$27</c:f>
              <c:numCache>
                <c:formatCode>0</c:formatCode>
                <c:ptCount val="17"/>
                <c:pt idx="0">
                  <c:v>36.059089028999999</c:v>
                </c:pt>
                <c:pt idx="1">
                  <c:v>47.252836301999999</c:v>
                </c:pt>
                <c:pt idx="2">
                  <c:v>63.167152819999998</c:v>
                </c:pt>
                <c:pt idx="3">
                  <c:v>73.476408143</c:v>
                </c:pt>
                <c:pt idx="4">
                  <c:v>85.534675518</c:v>
                </c:pt>
                <c:pt idx="5">
                  <c:v>107.27174990400005</c:v>
                </c:pt>
                <c:pt idx="6">
                  <c:v>132.02719562600001</c:v>
                </c:pt>
                <c:pt idx="7">
                  <c:v>102.142612603</c:v>
                </c:pt>
                <c:pt idx="8">
                  <c:v>113.883219184</c:v>
                </c:pt>
                <c:pt idx="9">
                  <c:v>134.90686883000001</c:v>
                </c:pt>
                <c:pt idx="10">
                  <c:v>152.46173655600001</c:v>
                </c:pt>
                <c:pt idx="11">
                  <c:v>151.80263708700002</c:v>
                </c:pt>
                <c:pt idx="12">
                  <c:v>157.61015768999999</c:v>
                </c:pt>
                <c:pt idx="13">
                  <c:v>143.838871428</c:v>
                </c:pt>
                <c:pt idx="14">
                  <c:v>142.52958380799996</c:v>
                </c:pt>
                <c:pt idx="15">
                  <c:v>156.992940414</c:v>
                </c:pt>
                <c:pt idx="16">
                  <c:v>167.92061345500002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16-4DE4-8676-CE1840770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323240"/>
        <c:axId val="855323568"/>
      </c:lineChart>
      <c:lineChart>
        <c:grouping val="standard"/>
        <c:varyColors val="0"/>
        <c:ser>
          <c:idx val="0"/>
          <c:order val="0"/>
          <c:tx>
            <c:strRef>
              <c:f>Kurtarılan_Sayfa1!$B$10</c:f>
              <c:strCache>
                <c:ptCount val="1"/>
                <c:pt idx="0">
                  <c:v>İhracat İzmir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Kurtarılan_Sayfa1!$A$11:$A$27</c:f>
              <c:numCache>
                <c:formatCode>0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Kurtarılan_Sayfa1!$B$11:$B$27</c:f>
              <c:numCache>
                <c:formatCode>0</c:formatCode>
                <c:ptCount val="17"/>
                <c:pt idx="0">
                  <c:v>2.777767302</c:v>
                </c:pt>
                <c:pt idx="1">
                  <c:v>3.4739360129999999</c:v>
                </c:pt>
                <c:pt idx="2">
                  <c:v>4.1104870010000001</c:v>
                </c:pt>
                <c:pt idx="3">
                  <c:v>4.6453809990000003</c:v>
                </c:pt>
                <c:pt idx="4">
                  <c:v>5.4485771219999997</c:v>
                </c:pt>
                <c:pt idx="5">
                  <c:v>6.4310195309999996</c:v>
                </c:pt>
                <c:pt idx="6">
                  <c:v>7.8233191770000001</c:v>
                </c:pt>
                <c:pt idx="7">
                  <c:v>6.1187290780000003</c:v>
                </c:pt>
                <c:pt idx="8">
                  <c:v>6.6824577789999999</c:v>
                </c:pt>
                <c:pt idx="9">
                  <c:v>8.0715500010000003</c:v>
                </c:pt>
                <c:pt idx="10">
                  <c:v>8.6586282019999992</c:v>
                </c:pt>
                <c:pt idx="11">
                  <c:v>9.4841075109999995</c:v>
                </c:pt>
                <c:pt idx="12">
                  <c:v>9.6159884049999995</c:v>
                </c:pt>
                <c:pt idx="13">
                  <c:v>8.1085126370000005</c:v>
                </c:pt>
                <c:pt idx="14">
                  <c:v>8.3301219720000006</c:v>
                </c:pt>
                <c:pt idx="15">
                  <c:v>9.2539676639999993</c:v>
                </c:pt>
                <c:pt idx="16">
                  <c:v>10.164080030999999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16-4DE4-8676-CE1840770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361288"/>
        <c:axId val="855360632"/>
      </c:lineChart>
      <c:catAx>
        <c:axId val="85532324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23568"/>
        <c:crosses val="autoZero"/>
        <c:auto val="1"/>
        <c:lblAlgn val="ctr"/>
        <c:lblOffset val="100"/>
        <c:noMultiLvlLbl val="0"/>
      </c:catAx>
      <c:valAx>
        <c:axId val="85532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23240"/>
        <c:crosses val="autoZero"/>
        <c:crossBetween val="between"/>
      </c:valAx>
      <c:valAx>
        <c:axId val="855360632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55361288"/>
        <c:crosses val="max"/>
        <c:crossBetween val="between"/>
      </c:valAx>
      <c:catAx>
        <c:axId val="85536128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855360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600" b="1" baseline="0" dirty="0"/>
              <a:t>TÜFE- Yıllık Ortalama*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Sheet0!$Q$47</c:f>
              <c:strCache>
                <c:ptCount val="1"/>
                <c:pt idx="0">
                  <c:v>Türkiye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Sheet0!$P$48:$P$61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Sheet0!$Q$48:$Q$61</c:f>
              <c:numCache>
                <c:formatCode>0.00</c:formatCode>
                <c:ptCount val="14"/>
                <c:pt idx="0">
                  <c:v>8.1883333333333344</c:v>
                </c:pt>
                <c:pt idx="1">
                  <c:v>9.5866666666666678</c:v>
                </c:pt>
                <c:pt idx="2">
                  <c:v>8.783333333333335</c:v>
                </c:pt>
                <c:pt idx="3">
                  <c:v>10.433333333333332</c:v>
                </c:pt>
                <c:pt idx="4">
                  <c:v>6.2791666666666659</c:v>
                </c:pt>
                <c:pt idx="5">
                  <c:v>8.5833333333333339</c:v>
                </c:pt>
                <c:pt idx="6">
                  <c:v>6.451666666666668</c:v>
                </c:pt>
                <c:pt idx="7">
                  <c:v>8.9358333333333331</c:v>
                </c:pt>
                <c:pt idx="8">
                  <c:v>7.4941666666666675</c:v>
                </c:pt>
                <c:pt idx="9">
                  <c:v>8.8525000000000009</c:v>
                </c:pt>
                <c:pt idx="10">
                  <c:v>7.6658333333333326</c:v>
                </c:pt>
                <c:pt idx="11">
                  <c:v>7.7850000000000001</c:v>
                </c:pt>
                <c:pt idx="12">
                  <c:v>11.133333333333333</c:v>
                </c:pt>
                <c:pt idx="13">
                  <c:v>16.221666666666668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9B-4247-B100-0B4AE176E309}"/>
            </c:ext>
          </c:extLst>
        </c:ser>
        <c:ser>
          <c:idx val="1"/>
          <c:order val="1"/>
          <c:tx>
            <c:strRef>
              <c:f>Sheet0!$R$47</c:f>
              <c:strCache>
                <c:ptCount val="1"/>
                <c:pt idx="0">
                  <c:v>İzmir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Sheet0!$P$48:$P$61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Sheet0!$R$48:$R$61</c:f>
              <c:numCache>
                <c:formatCode>0.00</c:formatCode>
                <c:ptCount val="14"/>
                <c:pt idx="0">
                  <c:v>9.6733333333333338</c:v>
                </c:pt>
                <c:pt idx="1">
                  <c:v>9.1866666666666674</c:v>
                </c:pt>
                <c:pt idx="2">
                  <c:v>8.2166666666666668</c:v>
                </c:pt>
                <c:pt idx="3">
                  <c:v>7.93</c:v>
                </c:pt>
                <c:pt idx="4">
                  <c:v>6.6308333333333342</c:v>
                </c:pt>
                <c:pt idx="5">
                  <c:v>8.9691666666666663</c:v>
                </c:pt>
                <c:pt idx="6">
                  <c:v>6.7016666666666671</c:v>
                </c:pt>
                <c:pt idx="7">
                  <c:v>8.870000000000001</c:v>
                </c:pt>
                <c:pt idx="8">
                  <c:v>7.2641666666666653</c:v>
                </c:pt>
                <c:pt idx="9">
                  <c:v>9.5483333333333338</c:v>
                </c:pt>
                <c:pt idx="10">
                  <c:v>8.307500000000001</c:v>
                </c:pt>
                <c:pt idx="11">
                  <c:v>8.4691666666666663</c:v>
                </c:pt>
                <c:pt idx="12">
                  <c:v>11.872500000000002</c:v>
                </c:pt>
                <c:pt idx="13">
                  <c:v>16.724166666666669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9B-4247-B100-0B4AE176E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3594448"/>
        <c:axId val="703595432"/>
      </c:barChart>
      <c:catAx>
        <c:axId val="70359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03595432"/>
        <c:crosses val="autoZero"/>
        <c:auto val="1"/>
        <c:lblAlgn val="ctr"/>
        <c:lblOffset val="100"/>
        <c:noMultiLvlLbl val="0"/>
      </c:catAx>
      <c:valAx>
        <c:axId val="703595432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03594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/>
              <a:t>İlçelere</a:t>
            </a:r>
            <a:r>
              <a:rPr lang="tr-TR" b="1" baseline="0"/>
              <a:t> Göre Yaş Skalası, 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[2]Sheet1!$H$2</c:f>
              <c:strCache>
                <c:ptCount val="1"/>
                <c:pt idx="0">
                  <c:v>Bayındır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[2]Sheet1!$I$1:$L$1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45-74</c:v>
                </c:pt>
                <c:pt idx="3">
                  <c:v>74+</c:v>
                </c:pt>
              </c:strCache>
            </c:strRef>
          </c:cat>
          <c:val>
            <c:numRef>
              <c:f>[2]Sheet1!$I$2:$L$2</c:f>
              <c:numCache>
                <c:formatCode>General</c:formatCode>
                <c:ptCount val="4"/>
                <c:pt idx="0">
                  <c:v>7672</c:v>
                </c:pt>
                <c:pt idx="1">
                  <c:v>15371</c:v>
                </c:pt>
                <c:pt idx="2">
                  <c:v>14832</c:v>
                </c:pt>
                <c:pt idx="3">
                  <c:v>2709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3-47D6-B163-7F0386EF68C3}"/>
            </c:ext>
          </c:extLst>
        </c:ser>
        <c:ser>
          <c:idx val="1"/>
          <c:order val="1"/>
          <c:tx>
            <c:strRef>
              <c:f>[2]Sheet1!$H$3</c:f>
              <c:strCache>
                <c:ptCount val="1"/>
                <c:pt idx="0">
                  <c:v>Ödemiş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[2]Sheet1!$I$1:$L$1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45-74</c:v>
                </c:pt>
                <c:pt idx="3">
                  <c:v>74+</c:v>
                </c:pt>
              </c:strCache>
            </c:strRef>
          </c:cat>
          <c:val>
            <c:numRef>
              <c:f>[2]Sheet1!$I$3:$L$3</c:f>
              <c:numCache>
                <c:formatCode>General</c:formatCode>
                <c:ptCount val="4"/>
                <c:pt idx="0">
                  <c:v>23012</c:v>
                </c:pt>
                <c:pt idx="1">
                  <c:v>52569</c:v>
                </c:pt>
                <c:pt idx="2">
                  <c:v>48610</c:v>
                </c:pt>
                <c:pt idx="3">
                  <c:v>8320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B3-47D6-B163-7F0386EF68C3}"/>
            </c:ext>
          </c:extLst>
        </c:ser>
        <c:ser>
          <c:idx val="2"/>
          <c:order val="2"/>
          <c:tx>
            <c:strRef>
              <c:f>[2]Sheet1!$H$4</c:f>
              <c:strCache>
                <c:ptCount val="1"/>
                <c:pt idx="0">
                  <c:v>Selçuk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[2]Sheet1!$I$1:$L$1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45-74</c:v>
                </c:pt>
                <c:pt idx="3">
                  <c:v>74+</c:v>
                </c:pt>
              </c:strCache>
            </c:strRef>
          </c:cat>
          <c:val>
            <c:numRef>
              <c:f>[2]Sheet1!$I$4:$L$4</c:f>
              <c:numCache>
                <c:formatCode>General</c:formatCode>
                <c:ptCount val="4"/>
                <c:pt idx="0">
                  <c:v>6697</c:v>
                </c:pt>
                <c:pt idx="1">
                  <c:v>15109</c:v>
                </c:pt>
                <c:pt idx="2">
                  <c:v>12775</c:v>
                </c:pt>
                <c:pt idx="3">
                  <c:v>1779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B3-47D6-B163-7F0386EF68C3}"/>
            </c:ext>
          </c:extLst>
        </c:ser>
        <c:ser>
          <c:idx val="3"/>
          <c:order val="3"/>
          <c:tx>
            <c:strRef>
              <c:f>[2]Sheet1!$H$5</c:f>
              <c:strCache>
                <c:ptCount val="1"/>
                <c:pt idx="0">
                  <c:v>Tire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2"/>
              </a:solidFill>
            </a:ln>
            <a:effectLst/>
          </c:spPr>
          <c:invertIfNegative val="0"/>
          <c:cat>
            <c:strRef>
              <c:f>[2]Sheet1!$I$1:$L$1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45-74</c:v>
                </c:pt>
                <c:pt idx="3">
                  <c:v>74+</c:v>
                </c:pt>
              </c:strCache>
            </c:strRef>
          </c:cat>
          <c:val>
            <c:numRef>
              <c:f>[2]Sheet1!$I$5:$L$5</c:f>
              <c:numCache>
                <c:formatCode>General</c:formatCode>
                <c:ptCount val="4"/>
                <c:pt idx="0">
                  <c:v>15595</c:v>
                </c:pt>
                <c:pt idx="1">
                  <c:v>34079</c:v>
                </c:pt>
                <c:pt idx="2">
                  <c:v>29775</c:v>
                </c:pt>
                <c:pt idx="3">
                  <c:v>5008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3-47D6-B163-7F0386EF6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553880"/>
        <c:axId val="899554208"/>
      </c:barChart>
      <c:catAx>
        <c:axId val="89955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99554208"/>
        <c:crosses val="autoZero"/>
        <c:auto val="1"/>
        <c:lblAlgn val="ctr"/>
        <c:lblOffset val="100"/>
        <c:noMultiLvlLbl val="0"/>
      </c:catAx>
      <c:valAx>
        <c:axId val="89955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89955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Kaba</a:t>
            </a:r>
            <a:r>
              <a:rPr lang="tr-TR" baseline="0"/>
              <a:t> Doğum Hızı (‰)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Ö_T_S_B!$A$7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B9F-4DA0-B862-4ECD9ECF6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Ö_T_S_B!$B$7:$F$7</c:f>
              <c:numCache>
                <c:formatCode>0.0</c:formatCode>
                <c:ptCount val="5"/>
                <c:pt idx="0">
                  <c:v>17.495724773963797</c:v>
                </c:pt>
                <c:pt idx="1">
                  <c:v>17.0747887917559</c:v>
                </c:pt>
                <c:pt idx="2">
                  <c:v>16.569737249300125</c:v>
                </c:pt>
                <c:pt idx="3">
                  <c:v>16.134235709526283</c:v>
                </c:pt>
                <c:pt idx="4">
                  <c:v>15.340743156715854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9F-4DA0-B862-4ECD9ECF6ABE}"/>
            </c:ext>
          </c:extLst>
        </c:ser>
        <c:ser>
          <c:idx val="1"/>
          <c:order val="1"/>
          <c:tx>
            <c:strRef>
              <c:f>Ö_T_S_B!$A$8</c:f>
              <c:strCache>
                <c:ptCount val="1"/>
                <c:pt idx="0">
                  <c:v>İzmir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Ö_T_S_B!$B$8:$F$8</c:f>
              <c:numCache>
                <c:formatCode>0.0</c:formatCode>
                <c:ptCount val="5"/>
                <c:pt idx="0">
                  <c:v>13.671397599210977</c:v>
                </c:pt>
                <c:pt idx="1">
                  <c:v>13.499024993941307</c:v>
                </c:pt>
                <c:pt idx="2">
                  <c:v>12.992435616947649</c:v>
                </c:pt>
                <c:pt idx="3">
                  <c:v>12.632858462356975</c:v>
                </c:pt>
                <c:pt idx="4">
                  <c:v>11.929495560333741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B9F-4DA0-B862-4ECD9ECF6ABE}"/>
            </c:ext>
          </c:extLst>
        </c:ser>
        <c:ser>
          <c:idx val="2"/>
          <c:order val="2"/>
          <c:tx>
            <c:strRef>
              <c:f>Ö_T_S_B!$A$9</c:f>
              <c:strCache>
                <c:ptCount val="1"/>
                <c:pt idx="0">
                  <c:v>Bayındır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Ö_T_S_B!$B$9:$F$9</c:f>
              <c:numCache>
                <c:formatCode>0.0</c:formatCode>
                <c:ptCount val="5"/>
                <c:pt idx="0">
                  <c:v>11.703703703703704</c:v>
                </c:pt>
                <c:pt idx="1">
                  <c:v>12.612949460958434</c:v>
                </c:pt>
                <c:pt idx="2">
                  <c:v>12.752523677019253</c:v>
                </c:pt>
                <c:pt idx="3">
                  <c:v>12.103288018490444</c:v>
                </c:pt>
                <c:pt idx="4">
                  <c:v>11.355483535785854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9F-4DA0-B862-4ECD9ECF6ABE}"/>
            </c:ext>
          </c:extLst>
        </c:ser>
        <c:ser>
          <c:idx val="3"/>
          <c:order val="3"/>
          <c:tx>
            <c:strRef>
              <c:f>Ö_T_S_B!$A$10</c:f>
              <c:strCache>
                <c:ptCount val="1"/>
                <c:pt idx="0">
                  <c:v>Ödemiş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B9F-4DA0-B862-4ECD9ECF6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Ö_T_S_B!$B$10:$F$10</c:f>
              <c:numCache>
                <c:formatCode>0.0</c:formatCode>
                <c:ptCount val="5"/>
                <c:pt idx="0">
                  <c:v>11.557699592581425</c:v>
                </c:pt>
                <c:pt idx="1">
                  <c:v>11.245625107579322</c:v>
                </c:pt>
                <c:pt idx="2">
                  <c:v>11.662293938336948</c:v>
                </c:pt>
                <c:pt idx="3">
                  <c:v>11.099788232709145</c:v>
                </c:pt>
                <c:pt idx="4">
                  <c:v>10.417296186619931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B9F-4DA0-B862-4ECD9ECF6ABE}"/>
            </c:ext>
          </c:extLst>
        </c:ser>
        <c:ser>
          <c:idx val="4"/>
          <c:order val="4"/>
          <c:tx>
            <c:strRef>
              <c:f>Ö_T_S_B!$A$11</c:f>
              <c:strCache>
                <c:ptCount val="1"/>
                <c:pt idx="0">
                  <c:v>Selçuk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Ö_T_S_B!$B$11:$F$11</c:f>
              <c:numCache>
                <c:formatCode>0.0</c:formatCode>
                <c:ptCount val="5"/>
                <c:pt idx="0">
                  <c:v>13.378878451465983</c:v>
                </c:pt>
                <c:pt idx="1">
                  <c:v>11.799991551318698</c:v>
                </c:pt>
                <c:pt idx="2">
                  <c:v>12.30194153090828</c:v>
                </c:pt>
                <c:pt idx="3">
                  <c:v>12.091562313240956</c:v>
                </c:pt>
                <c:pt idx="4">
                  <c:v>11.886497767826292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B9F-4DA0-B862-4ECD9ECF6ABE}"/>
            </c:ext>
          </c:extLst>
        </c:ser>
        <c:ser>
          <c:idx val="5"/>
          <c:order val="5"/>
          <c:tx>
            <c:strRef>
              <c:f>Ö_T_S_B!$A$12</c:f>
              <c:strCache>
                <c:ptCount val="1"/>
                <c:pt idx="0">
                  <c:v>Tire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Ö_T_S_B!$B$6:$F$6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Ö_T_S_B!$B$12:$F$12</c:f>
              <c:numCache>
                <c:formatCode>0.0</c:formatCode>
                <c:ptCount val="5"/>
                <c:pt idx="0">
                  <c:v>12.492578666138927</c:v>
                </c:pt>
                <c:pt idx="1">
                  <c:v>11.932663064430262</c:v>
                </c:pt>
                <c:pt idx="2">
                  <c:v>11.877663696241768</c:v>
                </c:pt>
                <c:pt idx="3">
                  <c:v>11.730802643324886</c:v>
                </c:pt>
                <c:pt idx="4">
                  <c:v>11.599301189641444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B9F-4DA0-B862-4ECD9ECF6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053000"/>
        <c:axId val="731052672"/>
      </c:lineChart>
      <c:catAx>
        <c:axId val="73105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31052672"/>
        <c:crosses val="autoZero"/>
        <c:auto val="1"/>
        <c:lblAlgn val="ctr"/>
        <c:lblOffset val="100"/>
        <c:noMultiLvlLbl val="0"/>
      </c:catAx>
      <c:valAx>
        <c:axId val="731052672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31053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27709036370454E-2"/>
          <c:y val="0.91628280839895015"/>
          <c:w val="0.85744581927259089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F870E-A657-4684-AA9E-B357A4B1CF6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E7C045-A70B-4FD3-8407-A7C27DC39C05}">
      <dgm:prSet phldrT="[Text]" custT="1"/>
      <dgm:spPr/>
      <dgm:t>
        <a:bodyPr/>
        <a:lstStyle/>
        <a:p>
          <a:r>
            <a:rPr lang="tr-TR" sz="1050" dirty="0"/>
            <a:t>Aliağa OSB</a:t>
          </a:r>
          <a:endParaRPr lang="en-US" sz="1050" dirty="0"/>
        </a:p>
      </dgm:t>
    </dgm:pt>
    <dgm:pt modelId="{DE70B35C-939B-4254-9F81-0192324DB069}" type="parTrans" cxnId="{E2022312-DFA9-4303-BE67-B8C5BF2E901B}">
      <dgm:prSet/>
      <dgm:spPr/>
      <dgm:t>
        <a:bodyPr/>
        <a:lstStyle/>
        <a:p>
          <a:endParaRPr lang="en-US" sz="3600"/>
        </a:p>
      </dgm:t>
    </dgm:pt>
    <dgm:pt modelId="{40EABA03-8DDE-47A9-88B0-2BD0D91A69AB}" type="sibTrans" cxnId="{E2022312-DFA9-4303-BE67-B8C5BF2E901B}">
      <dgm:prSet/>
      <dgm:spPr/>
      <dgm:t>
        <a:bodyPr/>
        <a:lstStyle/>
        <a:p>
          <a:endParaRPr lang="en-US" sz="3600"/>
        </a:p>
      </dgm:t>
    </dgm:pt>
    <dgm:pt modelId="{CF6AF9AA-BC1B-4A15-ADBA-FD245BB98930}">
      <dgm:prSet custT="1"/>
      <dgm:spPr/>
      <dgm:t>
        <a:bodyPr/>
        <a:lstStyle/>
        <a:p>
          <a:r>
            <a:rPr lang="tr-TR" sz="1200" b="1" dirty="0"/>
            <a:t>Organize Sanayi Bölgeleri</a:t>
          </a:r>
          <a:endParaRPr lang="en-US" sz="1200" b="1" dirty="0"/>
        </a:p>
      </dgm:t>
    </dgm:pt>
    <dgm:pt modelId="{DD3DE19D-3719-48E7-B4E8-7957052FBFFC}" type="parTrans" cxnId="{02AA508C-16DD-4EA8-BDE2-F13129BFB00F}">
      <dgm:prSet/>
      <dgm:spPr/>
      <dgm:t>
        <a:bodyPr/>
        <a:lstStyle/>
        <a:p>
          <a:endParaRPr lang="en-US" sz="3600"/>
        </a:p>
      </dgm:t>
    </dgm:pt>
    <dgm:pt modelId="{8467CAB4-C980-4606-B407-F0ABE21EE6B2}" type="sibTrans" cxnId="{02AA508C-16DD-4EA8-BDE2-F13129BFB00F}">
      <dgm:prSet/>
      <dgm:spPr/>
      <dgm:t>
        <a:bodyPr/>
        <a:lstStyle/>
        <a:p>
          <a:endParaRPr lang="en-US" sz="3600"/>
        </a:p>
      </dgm:t>
    </dgm:pt>
    <dgm:pt modelId="{DD0E7D5A-421C-4828-875D-3A9B67BF6936}">
      <dgm:prSet custT="1"/>
      <dgm:spPr/>
      <dgm:t>
        <a:bodyPr/>
        <a:lstStyle/>
        <a:p>
          <a:r>
            <a:rPr lang="tr-TR" sz="1050" dirty="0"/>
            <a:t>Atatürk OSB</a:t>
          </a:r>
          <a:endParaRPr lang="en-US" sz="1050" dirty="0"/>
        </a:p>
      </dgm:t>
    </dgm:pt>
    <dgm:pt modelId="{3B51D81E-1905-49A2-8B0E-ECA65B059CEC}" type="parTrans" cxnId="{F582C5D2-FE6E-4C7B-9BF4-AB46443AA1C3}">
      <dgm:prSet/>
      <dgm:spPr/>
      <dgm:t>
        <a:bodyPr/>
        <a:lstStyle/>
        <a:p>
          <a:endParaRPr lang="en-US" sz="3600"/>
        </a:p>
      </dgm:t>
    </dgm:pt>
    <dgm:pt modelId="{8544A197-5318-481B-84BC-B4D559E120EB}" type="sibTrans" cxnId="{F582C5D2-FE6E-4C7B-9BF4-AB46443AA1C3}">
      <dgm:prSet/>
      <dgm:spPr/>
      <dgm:t>
        <a:bodyPr/>
        <a:lstStyle/>
        <a:p>
          <a:endParaRPr lang="en-US" sz="3600"/>
        </a:p>
      </dgm:t>
    </dgm:pt>
    <dgm:pt modelId="{AD31A71C-C98B-49FD-ACBC-A35154C90B24}">
      <dgm:prSet custT="1"/>
      <dgm:spPr/>
      <dgm:t>
        <a:bodyPr/>
        <a:lstStyle/>
        <a:p>
          <a:r>
            <a:rPr lang="tr-TR" sz="1050" dirty="0" err="1"/>
            <a:t>Bağyurdu</a:t>
          </a:r>
          <a:r>
            <a:rPr lang="tr-TR" sz="1050" dirty="0"/>
            <a:t> OSB</a:t>
          </a:r>
          <a:endParaRPr lang="en-US" sz="1050" dirty="0"/>
        </a:p>
      </dgm:t>
    </dgm:pt>
    <dgm:pt modelId="{C993213E-C1B0-42A5-8C93-555452CF126F}" type="parTrans" cxnId="{D253261D-3F49-4B8F-B51D-30C27C77956D}">
      <dgm:prSet/>
      <dgm:spPr/>
      <dgm:t>
        <a:bodyPr/>
        <a:lstStyle/>
        <a:p>
          <a:endParaRPr lang="en-US" sz="3600"/>
        </a:p>
      </dgm:t>
    </dgm:pt>
    <dgm:pt modelId="{3D94169F-DA28-4DFB-B6E0-95D2CA293BF9}" type="sibTrans" cxnId="{D253261D-3F49-4B8F-B51D-30C27C77956D}">
      <dgm:prSet/>
      <dgm:spPr/>
      <dgm:t>
        <a:bodyPr/>
        <a:lstStyle/>
        <a:p>
          <a:endParaRPr lang="en-US" sz="3600"/>
        </a:p>
      </dgm:t>
    </dgm:pt>
    <dgm:pt modelId="{2AB7644A-510C-4374-81F9-222E5992C7C8}">
      <dgm:prSet custT="1"/>
      <dgm:spPr/>
      <dgm:t>
        <a:bodyPr/>
        <a:lstStyle/>
        <a:p>
          <a:r>
            <a:rPr lang="tr-TR" sz="1050" dirty="0"/>
            <a:t>Bergama OSB</a:t>
          </a:r>
          <a:endParaRPr lang="en-US" sz="1050" dirty="0"/>
        </a:p>
      </dgm:t>
    </dgm:pt>
    <dgm:pt modelId="{67985664-0A48-4E37-AF5E-EE399FFDD742}" type="parTrans" cxnId="{A6F3A49D-2DAE-4D1A-AC5E-72D6835441DD}">
      <dgm:prSet/>
      <dgm:spPr/>
      <dgm:t>
        <a:bodyPr/>
        <a:lstStyle/>
        <a:p>
          <a:endParaRPr lang="en-US" sz="3600"/>
        </a:p>
      </dgm:t>
    </dgm:pt>
    <dgm:pt modelId="{92A334CA-7078-4A6D-AFC7-E53C1729F89E}" type="sibTrans" cxnId="{A6F3A49D-2DAE-4D1A-AC5E-72D6835441DD}">
      <dgm:prSet/>
      <dgm:spPr/>
      <dgm:t>
        <a:bodyPr/>
        <a:lstStyle/>
        <a:p>
          <a:endParaRPr lang="en-US" sz="3600"/>
        </a:p>
      </dgm:t>
    </dgm:pt>
    <dgm:pt modelId="{7FF90A4E-CF2D-4922-8323-22EC56207011}">
      <dgm:prSet custT="1"/>
      <dgm:spPr/>
      <dgm:t>
        <a:bodyPr/>
        <a:lstStyle/>
        <a:p>
          <a:r>
            <a:rPr lang="tr-TR" sz="1050" dirty="0"/>
            <a:t>Buca Ege Sanayicileri OSB</a:t>
          </a:r>
          <a:endParaRPr lang="en-US" sz="1050" dirty="0"/>
        </a:p>
      </dgm:t>
    </dgm:pt>
    <dgm:pt modelId="{42D58B12-8414-4151-B2FB-8BC122E9C05D}" type="parTrans" cxnId="{67966CBB-A479-4E45-BEC0-78A670693405}">
      <dgm:prSet/>
      <dgm:spPr/>
      <dgm:t>
        <a:bodyPr/>
        <a:lstStyle/>
        <a:p>
          <a:endParaRPr lang="en-US" sz="3600"/>
        </a:p>
      </dgm:t>
    </dgm:pt>
    <dgm:pt modelId="{98767F7A-EE2F-4698-85E8-7293137543CA}" type="sibTrans" cxnId="{67966CBB-A479-4E45-BEC0-78A670693405}">
      <dgm:prSet/>
      <dgm:spPr/>
      <dgm:t>
        <a:bodyPr/>
        <a:lstStyle/>
        <a:p>
          <a:endParaRPr lang="en-US" sz="3600"/>
        </a:p>
      </dgm:t>
    </dgm:pt>
    <dgm:pt modelId="{0392BC06-E20F-443B-865D-10C4497CA82C}">
      <dgm:prSet custT="1"/>
      <dgm:spPr/>
      <dgm:t>
        <a:bodyPr/>
        <a:lstStyle/>
        <a:p>
          <a:r>
            <a:rPr lang="tr-TR" sz="1050" dirty="0"/>
            <a:t>Kemalpaşa OSB</a:t>
          </a:r>
          <a:endParaRPr lang="en-US" sz="1050" dirty="0"/>
        </a:p>
      </dgm:t>
    </dgm:pt>
    <dgm:pt modelId="{D7946FAB-1BD4-4B2D-9BE4-BB8A21D28895}" type="parTrans" cxnId="{A8EAF1E5-5697-4F4F-8F23-296C8F8A3756}">
      <dgm:prSet/>
      <dgm:spPr/>
      <dgm:t>
        <a:bodyPr/>
        <a:lstStyle/>
        <a:p>
          <a:endParaRPr lang="en-US" sz="3600"/>
        </a:p>
      </dgm:t>
    </dgm:pt>
    <dgm:pt modelId="{E799E316-C65A-4E54-8E56-1F47C83E3A94}" type="sibTrans" cxnId="{A8EAF1E5-5697-4F4F-8F23-296C8F8A3756}">
      <dgm:prSet/>
      <dgm:spPr/>
      <dgm:t>
        <a:bodyPr/>
        <a:lstStyle/>
        <a:p>
          <a:endParaRPr lang="en-US" sz="3600"/>
        </a:p>
      </dgm:t>
    </dgm:pt>
    <dgm:pt modelId="{8120DDEF-AA60-420D-8A66-6A464502F937}">
      <dgm:prSet custT="1"/>
      <dgm:spPr/>
      <dgm:t>
        <a:bodyPr/>
        <a:lstStyle/>
        <a:p>
          <a:r>
            <a:rPr lang="tr-TR" sz="1050" dirty="0"/>
            <a:t>Kınık OSB</a:t>
          </a:r>
          <a:endParaRPr lang="en-US" sz="1050" dirty="0"/>
        </a:p>
      </dgm:t>
    </dgm:pt>
    <dgm:pt modelId="{6E18E48B-EA37-4CA7-92E3-D2147DB73D7D}" type="parTrans" cxnId="{CC003A8F-5654-4880-8207-431E3A8C5960}">
      <dgm:prSet/>
      <dgm:spPr/>
      <dgm:t>
        <a:bodyPr/>
        <a:lstStyle/>
        <a:p>
          <a:endParaRPr lang="en-US" sz="3600"/>
        </a:p>
      </dgm:t>
    </dgm:pt>
    <dgm:pt modelId="{FDCC7D28-0CEF-4BD3-9376-D87070FF8C8C}" type="sibTrans" cxnId="{CC003A8F-5654-4880-8207-431E3A8C5960}">
      <dgm:prSet/>
      <dgm:spPr/>
      <dgm:t>
        <a:bodyPr/>
        <a:lstStyle/>
        <a:p>
          <a:endParaRPr lang="en-US" sz="3600"/>
        </a:p>
      </dgm:t>
    </dgm:pt>
    <dgm:pt modelId="{B5AA4147-F751-4906-8E4B-30BFB535A5ED}">
      <dgm:prSet custT="1"/>
      <dgm:spPr/>
      <dgm:t>
        <a:bodyPr/>
        <a:lstStyle/>
        <a:p>
          <a:r>
            <a:rPr lang="tr-TR" sz="1050" dirty="0"/>
            <a:t>Menemen Plastik OSB</a:t>
          </a:r>
          <a:endParaRPr lang="en-US" sz="1050" dirty="0"/>
        </a:p>
      </dgm:t>
    </dgm:pt>
    <dgm:pt modelId="{CBC87C8D-81C9-407B-B848-33D359BDBD23}" type="parTrans" cxnId="{30833D5A-90EE-4A11-BDF9-5944A3675E3C}">
      <dgm:prSet/>
      <dgm:spPr/>
      <dgm:t>
        <a:bodyPr/>
        <a:lstStyle/>
        <a:p>
          <a:endParaRPr lang="en-US" sz="3600"/>
        </a:p>
      </dgm:t>
    </dgm:pt>
    <dgm:pt modelId="{4C78AED8-A817-43B6-A3DA-930538945FEF}" type="sibTrans" cxnId="{30833D5A-90EE-4A11-BDF9-5944A3675E3C}">
      <dgm:prSet/>
      <dgm:spPr/>
      <dgm:t>
        <a:bodyPr/>
        <a:lstStyle/>
        <a:p>
          <a:endParaRPr lang="en-US" sz="3600"/>
        </a:p>
      </dgm:t>
    </dgm:pt>
    <dgm:pt modelId="{25FE3794-FB5F-425F-943D-CB207C98D97C}">
      <dgm:prSet custT="1"/>
      <dgm:spPr/>
      <dgm:t>
        <a:bodyPr/>
        <a:lstStyle/>
        <a:p>
          <a:r>
            <a:rPr lang="tr-TR" sz="1050" dirty="0"/>
            <a:t>Ödemiş OSB</a:t>
          </a:r>
          <a:endParaRPr lang="en-US" sz="1050" dirty="0"/>
        </a:p>
      </dgm:t>
    </dgm:pt>
    <dgm:pt modelId="{9C14ABA4-2150-4553-A70B-B847C7710551}" type="parTrans" cxnId="{043EF84B-A381-4E70-99C5-8E88C868C45A}">
      <dgm:prSet/>
      <dgm:spPr/>
      <dgm:t>
        <a:bodyPr/>
        <a:lstStyle/>
        <a:p>
          <a:endParaRPr lang="en-US" sz="3600"/>
        </a:p>
      </dgm:t>
    </dgm:pt>
    <dgm:pt modelId="{D1BC204A-0FD6-4E82-9CF7-490D4DDD8097}" type="sibTrans" cxnId="{043EF84B-A381-4E70-99C5-8E88C868C45A}">
      <dgm:prSet/>
      <dgm:spPr/>
      <dgm:t>
        <a:bodyPr/>
        <a:lstStyle/>
        <a:p>
          <a:endParaRPr lang="en-US" sz="3600"/>
        </a:p>
      </dgm:t>
    </dgm:pt>
    <dgm:pt modelId="{2BB71FAC-AA11-4DEC-A9ED-E2938521FD74}">
      <dgm:prSet custT="1"/>
      <dgm:spPr/>
      <dgm:t>
        <a:bodyPr/>
        <a:lstStyle/>
        <a:p>
          <a:r>
            <a:rPr lang="tr-TR" sz="1050" dirty="0"/>
            <a:t>Pancar OSB</a:t>
          </a:r>
          <a:endParaRPr lang="en-US" sz="1050" dirty="0"/>
        </a:p>
      </dgm:t>
    </dgm:pt>
    <dgm:pt modelId="{AC04676D-BE46-4534-B1AB-5589D2DCE4EB}" type="parTrans" cxnId="{8A5EA728-1101-4A5F-987A-09D29871FFE0}">
      <dgm:prSet/>
      <dgm:spPr/>
      <dgm:t>
        <a:bodyPr/>
        <a:lstStyle/>
        <a:p>
          <a:endParaRPr lang="en-US" sz="3600"/>
        </a:p>
      </dgm:t>
    </dgm:pt>
    <dgm:pt modelId="{2E839AB8-BA3F-4F68-95C7-ED9B2D571C64}" type="sibTrans" cxnId="{8A5EA728-1101-4A5F-987A-09D29871FFE0}">
      <dgm:prSet/>
      <dgm:spPr/>
      <dgm:t>
        <a:bodyPr/>
        <a:lstStyle/>
        <a:p>
          <a:endParaRPr lang="en-US" sz="3600"/>
        </a:p>
      </dgm:t>
    </dgm:pt>
    <dgm:pt modelId="{CEC16CB9-0441-40B4-8CE6-47D99E573865}">
      <dgm:prSet custT="1"/>
      <dgm:spPr/>
      <dgm:t>
        <a:bodyPr/>
        <a:lstStyle/>
        <a:p>
          <a:r>
            <a:rPr lang="tr-TR" sz="1050" dirty="0"/>
            <a:t>Tekeli OSB</a:t>
          </a:r>
          <a:endParaRPr lang="en-US" sz="1050" dirty="0"/>
        </a:p>
      </dgm:t>
    </dgm:pt>
    <dgm:pt modelId="{F58D8ABF-F368-464D-BD34-63A392DD9CE9}" type="parTrans" cxnId="{0BD96CD7-5A02-41AF-93D4-87EE4CD87472}">
      <dgm:prSet/>
      <dgm:spPr/>
      <dgm:t>
        <a:bodyPr/>
        <a:lstStyle/>
        <a:p>
          <a:endParaRPr lang="en-US" sz="3600"/>
        </a:p>
      </dgm:t>
    </dgm:pt>
    <dgm:pt modelId="{08C996C8-5C11-4696-A086-152042234C3B}" type="sibTrans" cxnId="{0BD96CD7-5A02-41AF-93D4-87EE4CD87472}">
      <dgm:prSet/>
      <dgm:spPr/>
      <dgm:t>
        <a:bodyPr/>
        <a:lstStyle/>
        <a:p>
          <a:endParaRPr lang="en-US" sz="3600"/>
        </a:p>
      </dgm:t>
    </dgm:pt>
    <dgm:pt modelId="{F0C72DC2-0A14-4CDB-BB12-562CE6F29B7E}">
      <dgm:prSet custT="1"/>
      <dgm:spPr/>
      <dgm:t>
        <a:bodyPr/>
        <a:lstStyle/>
        <a:p>
          <a:r>
            <a:rPr lang="tr-TR" sz="1050" dirty="0"/>
            <a:t>Tire OSB</a:t>
          </a:r>
          <a:endParaRPr lang="en-US" sz="1050" dirty="0"/>
        </a:p>
      </dgm:t>
    </dgm:pt>
    <dgm:pt modelId="{5AD673C6-2500-453A-AD6C-41D76D09F9DA}" type="parTrans" cxnId="{71CC9FB9-7F5A-423E-B62B-3CBE50096916}">
      <dgm:prSet/>
      <dgm:spPr/>
      <dgm:t>
        <a:bodyPr/>
        <a:lstStyle/>
        <a:p>
          <a:endParaRPr lang="en-US" sz="3600"/>
        </a:p>
      </dgm:t>
    </dgm:pt>
    <dgm:pt modelId="{A9CF6B1F-723B-4AE8-B833-A99F03AB5502}" type="sibTrans" cxnId="{71CC9FB9-7F5A-423E-B62B-3CBE50096916}">
      <dgm:prSet/>
      <dgm:spPr/>
      <dgm:t>
        <a:bodyPr/>
        <a:lstStyle/>
        <a:p>
          <a:endParaRPr lang="en-US" sz="3600"/>
        </a:p>
      </dgm:t>
    </dgm:pt>
    <dgm:pt modelId="{FC437A0B-9D50-41A6-8C8E-CEDD4BC8D60B}">
      <dgm:prSet custT="1"/>
      <dgm:spPr/>
      <dgm:t>
        <a:bodyPr/>
        <a:lstStyle/>
        <a:p>
          <a:r>
            <a:rPr lang="tr-TR" sz="1050" dirty="0"/>
            <a:t>Torbalı OSB</a:t>
          </a:r>
          <a:endParaRPr lang="en-US" sz="1050" dirty="0"/>
        </a:p>
      </dgm:t>
    </dgm:pt>
    <dgm:pt modelId="{6EF2545C-0BF1-420A-982F-B5B2D3DC7BEC}" type="parTrans" cxnId="{0E304608-6E47-42A2-8BC6-623AB5BB4DBD}">
      <dgm:prSet/>
      <dgm:spPr/>
      <dgm:t>
        <a:bodyPr/>
        <a:lstStyle/>
        <a:p>
          <a:endParaRPr lang="en-US" sz="3600"/>
        </a:p>
      </dgm:t>
    </dgm:pt>
    <dgm:pt modelId="{45C7DC9A-0DB4-4300-8BDE-AB446B2620D4}" type="sibTrans" cxnId="{0E304608-6E47-42A2-8BC6-623AB5BB4DBD}">
      <dgm:prSet/>
      <dgm:spPr/>
      <dgm:t>
        <a:bodyPr/>
        <a:lstStyle/>
        <a:p>
          <a:endParaRPr lang="en-US" sz="3600"/>
        </a:p>
      </dgm:t>
    </dgm:pt>
    <dgm:pt modelId="{A9BAE065-6D03-4B99-8DB8-0CEBCFEE2603}" type="pres">
      <dgm:prSet presAssocID="{EA9F870E-A657-4684-AA9E-B357A4B1CF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8F31B5-9542-4B91-A7EF-0297C9602B8A}" type="pres">
      <dgm:prSet presAssocID="{CF6AF9AA-BC1B-4A15-ADBA-FD245BB98930}" presName="hierRoot1" presStyleCnt="0">
        <dgm:presLayoutVars>
          <dgm:hierBranch val="init"/>
        </dgm:presLayoutVars>
      </dgm:prSet>
      <dgm:spPr/>
    </dgm:pt>
    <dgm:pt modelId="{D99421B2-B2A9-4815-8CBA-D0B23AECAC76}" type="pres">
      <dgm:prSet presAssocID="{CF6AF9AA-BC1B-4A15-ADBA-FD245BB98930}" presName="rootComposite1" presStyleCnt="0"/>
      <dgm:spPr/>
    </dgm:pt>
    <dgm:pt modelId="{07F4C99D-B510-4A2B-8A85-1E5E09DC156C}" type="pres">
      <dgm:prSet presAssocID="{CF6AF9AA-BC1B-4A15-ADBA-FD245BB98930}" presName="rootText1" presStyleLbl="node0" presStyleIdx="0" presStyleCnt="1" custScaleY="1202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C2B31B-CD97-4A80-89C9-936815F99326}" type="pres">
      <dgm:prSet presAssocID="{CF6AF9AA-BC1B-4A15-ADBA-FD245BB9893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052A435-D89C-43C3-BE26-99239F51AEE3}" type="pres">
      <dgm:prSet presAssocID="{CF6AF9AA-BC1B-4A15-ADBA-FD245BB98930}" presName="hierChild2" presStyleCnt="0"/>
      <dgm:spPr/>
    </dgm:pt>
    <dgm:pt modelId="{B296E1E2-021A-4FCC-B290-BB268BEDB2A8}" type="pres">
      <dgm:prSet presAssocID="{DE70B35C-939B-4254-9F81-0192324DB069}" presName="Name64" presStyleLbl="parChTrans1D2" presStyleIdx="0" presStyleCnt="13"/>
      <dgm:spPr/>
      <dgm:t>
        <a:bodyPr/>
        <a:lstStyle/>
        <a:p>
          <a:endParaRPr lang="en-US"/>
        </a:p>
      </dgm:t>
    </dgm:pt>
    <dgm:pt modelId="{62E9D596-CA7D-4345-B59D-A0B01C1152C1}" type="pres">
      <dgm:prSet presAssocID="{07E7C045-A70B-4FD3-8407-A7C27DC39C05}" presName="hierRoot2" presStyleCnt="0">
        <dgm:presLayoutVars>
          <dgm:hierBranch val="init"/>
        </dgm:presLayoutVars>
      </dgm:prSet>
      <dgm:spPr/>
    </dgm:pt>
    <dgm:pt modelId="{D4255016-341D-41CD-9BC6-30A416B019F3}" type="pres">
      <dgm:prSet presAssocID="{07E7C045-A70B-4FD3-8407-A7C27DC39C05}" presName="rootComposite" presStyleCnt="0"/>
      <dgm:spPr/>
    </dgm:pt>
    <dgm:pt modelId="{63342DDE-3F01-474C-A04D-E1BA68D3316D}" type="pres">
      <dgm:prSet presAssocID="{07E7C045-A70B-4FD3-8407-A7C27DC39C05}" presName="rootText" presStyleLbl="node2" presStyleIdx="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611FFD-6BC5-4D6E-AB4C-11A5A150EAE2}" type="pres">
      <dgm:prSet presAssocID="{07E7C045-A70B-4FD3-8407-A7C27DC39C05}" presName="rootConnector" presStyleLbl="node2" presStyleIdx="0" presStyleCnt="13"/>
      <dgm:spPr/>
      <dgm:t>
        <a:bodyPr/>
        <a:lstStyle/>
        <a:p>
          <a:endParaRPr lang="en-US"/>
        </a:p>
      </dgm:t>
    </dgm:pt>
    <dgm:pt modelId="{B0CAD673-E14E-455A-A684-9CD608FEBB49}" type="pres">
      <dgm:prSet presAssocID="{07E7C045-A70B-4FD3-8407-A7C27DC39C05}" presName="hierChild4" presStyleCnt="0"/>
      <dgm:spPr/>
    </dgm:pt>
    <dgm:pt modelId="{26105860-3555-47CE-A78C-B39C1678F0E6}" type="pres">
      <dgm:prSet presAssocID="{07E7C045-A70B-4FD3-8407-A7C27DC39C05}" presName="hierChild5" presStyleCnt="0"/>
      <dgm:spPr/>
    </dgm:pt>
    <dgm:pt modelId="{EF8F1C12-23F5-431E-8FAC-C786648301A0}" type="pres">
      <dgm:prSet presAssocID="{3B51D81E-1905-49A2-8B0E-ECA65B059CEC}" presName="Name64" presStyleLbl="parChTrans1D2" presStyleIdx="1" presStyleCnt="13"/>
      <dgm:spPr/>
      <dgm:t>
        <a:bodyPr/>
        <a:lstStyle/>
        <a:p>
          <a:endParaRPr lang="en-US"/>
        </a:p>
      </dgm:t>
    </dgm:pt>
    <dgm:pt modelId="{AB48593C-EB84-45BC-A4F6-3123586460B0}" type="pres">
      <dgm:prSet presAssocID="{DD0E7D5A-421C-4828-875D-3A9B67BF6936}" presName="hierRoot2" presStyleCnt="0">
        <dgm:presLayoutVars>
          <dgm:hierBranch val="init"/>
        </dgm:presLayoutVars>
      </dgm:prSet>
      <dgm:spPr/>
    </dgm:pt>
    <dgm:pt modelId="{A14FDC34-8562-4B3E-B036-E2E1009F20C2}" type="pres">
      <dgm:prSet presAssocID="{DD0E7D5A-421C-4828-875D-3A9B67BF6936}" presName="rootComposite" presStyleCnt="0"/>
      <dgm:spPr/>
    </dgm:pt>
    <dgm:pt modelId="{9D6AFB0E-5832-40FB-BCC9-4522CA99FCF6}" type="pres">
      <dgm:prSet presAssocID="{DD0E7D5A-421C-4828-875D-3A9B67BF6936}" presName="rootText" presStyleLbl="node2" presStyleIdx="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FF4BFF-174D-4F02-8EE3-BBED356B72F6}" type="pres">
      <dgm:prSet presAssocID="{DD0E7D5A-421C-4828-875D-3A9B67BF6936}" presName="rootConnector" presStyleLbl="node2" presStyleIdx="1" presStyleCnt="13"/>
      <dgm:spPr/>
      <dgm:t>
        <a:bodyPr/>
        <a:lstStyle/>
        <a:p>
          <a:endParaRPr lang="en-US"/>
        </a:p>
      </dgm:t>
    </dgm:pt>
    <dgm:pt modelId="{B1E1F78E-A59E-4390-8B9A-6C41AE74D36C}" type="pres">
      <dgm:prSet presAssocID="{DD0E7D5A-421C-4828-875D-3A9B67BF6936}" presName="hierChild4" presStyleCnt="0"/>
      <dgm:spPr/>
    </dgm:pt>
    <dgm:pt modelId="{2B9D8B8C-3984-4B30-B1D2-C26DD2EEC15F}" type="pres">
      <dgm:prSet presAssocID="{DD0E7D5A-421C-4828-875D-3A9B67BF6936}" presName="hierChild5" presStyleCnt="0"/>
      <dgm:spPr/>
    </dgm:pt>
    <dgm:pt modelId="{27E26616-D262-4DC8-8ACB-40BE4951010B}" type="pres">
      <dgm:prSet presAssocID="{C993213E-C1B0-42A5-8C93-555452CF126F}" presName="Name64" presStyleLbl="parChTrans1D2" presStyleIdx="2" presStyleCnt="13"/>
      <dgm:spPr/>
      <dgm:t>
        <a:bodyPr/>
        <a:lstStyle/>
        <a:p>
          <a:endParaRPr lang="en-US"/>
        </a:p>
      </dgm:t>
    </dgm:pt>
    <dgm:pt modelId="{AD14C34B-4FFB-408F-AA9F-367F384AF2D2}" type="pres">
      <dgm:prSet presAssocID="{AD31A71C-C98B-49FD-ACBC-A35154C90B24}" presName="hierRoot2" presStyleCnt="0">
        <dgm:presLayoutVars>
          <dgm:hierBranch val="init"/>
        </dgm:presLayoutVars>
      </dgm:prSet>
      <dgm:spPr/>
    </dgm:pt>
    <dgm:pt modelId="{86B938D6-33BF-4614-9416-1656FE0FD710}" type="pres">
      <dgm:prSet presAssocID="{AD31A71C-C98B-49FD-ACBC-A35154C90B24}" presName="rootComposite" presStyleCnt="0"/>
      <dgm:spPr/>
    </dgm:pt>
    <dgm:pt modelId="{1272B270-F8CD-489D-9265-CDE4FC97BD5F}" type="pres">
      <dgm:prSet presAssocID="{AD31A71C-C98B-49FD-ACBC-A35154C90B24}" presName="rootText" presStyleLbl="node2" presStyleIdx="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BD86B6-5C27-4522-9F76-F11658F6BC5F}" type="pres">
      <dgm:prSet presAssocID="{AD31A71C-C98B-49FD-ACBC-A35154C90B24}" presName="rootConnector" presStyleLbl="node2" presStyleIdx="2" presStyleCnt="13"/>
      <dgm:spPr/>
      <dgm:t>
        <a:bodyPr/>
        <a:lstStyle/>
        <a:p>
          <a:endParaRPr lang="en-US"/>
        </a:p>
      </dgm:t>
    </dgm:pt>
    <dgm:pt modelId="{8BDF5781-07E7-40EA-8D79-AB4ECD1F120F}" type="pres">
      <dgm:prSet presAssocID="{AD31A71C-C98B-49FD-ACBC-A35154C90B24}" presName="hierChild4" presStyleCnt="0"/>
      <dgm:spPr/>
    </dgm:pt>
    <dgm:pt modelId="{371C40BD-E7D2-41E9-9E8E-7E7EBD84065D}" type="pres">
      <dgm:prSet presAssocID="{AD31A71C-C98B-49FD-ACBC-A35154C90B24}" presName="hierChild5" presStyleCnt="0"/>
      <dgm:spPr/>
    </dgm:pt>
    <dgm:pt modelId="{83206743-FA1C-4B8C-A336-76AE99D486A0}" type="pres">
      <dgm:prSet presAssocID="{67985664-0A48-4E37-AF5E-EE399FFDD742}" presName="Name64" presStyleLbl="parChTrans1D2" presStyleIdx="3" presStyleCnt="13"/>
      <dgm:spPr/>
      <dgm:t>
        <a:bodyPr/>
        <a:lstStyle/>
        <a:p>
          <a:endParaRPr lang="en-US"/>
        </a:p>
      </dgm:t>
    </dgm:pt>
    <dgm:pt modelId="{0134ADFF-83E1-4EAB-A7EA-F1B82208234D}" type="pres">
      <dgm:prSet presAssocID="{2AB7644A-510C-4374-81F9-222E5992C7C8}" presName="hierRoot2" presStyleCnt="0">
        <dgm:presLayoutVars>
          <dgm:hierBranch val="init"/>
        </dgm:presLayoutVars>
      </dgm:prSet>
      <dgm:spPr/>
    </dgm:pt>
    <dgm:pt modelId="{6D046EDB-9357-4949-81D5-8DFEFD539D5E}" type="pres">
      <dgm:prSet presAssocID="{2AB7644A-510C-4374-81F9-222E5992C7C8}" presName="rootComposite" presStyleCnt="0"/>
      <dgm:spPr/>
    </dgm:pt>
    <dgm:pt modelId="{0B096250-03BB-4489-B857-8E56D21DFD31}" type="pres">
      <dgm:prSet presAssocID="{2AB7644A-510C-4374-81F9-222E5992C7C8}" presName="rootText" presStyleLbl="node2" presStyleIdx="3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2F4F66-F857-4845-8C5E-8FF7369378D3}" type="pres">
      <dgm:prSet presAssocID="{2AB7644A-510C-4374-81F9-222E5992C7C8}" presName="rootConnector" presStyleLbl="node2" presStyleIdx="3" presStyleCnt="13"/>
      <dgm:spPr/>
      <dgm:t>
        <a:bodyPr/>
        <a:lstStyle/>
        <a:p>
          <a:endParaRPr lang="en-US"/>
        </a:p>
      </dgm:t>
    </dgm:pt>
    <dgm:pt modelId="{283A67D8-FEC4-470F-8112-37E54AC5342D}" type="pres">
      <dgm:prSet presAssocID="{2AB7644A-510C-4374-81F9-222E5992C7C8}" presName="hierChild4" presStyleCnt="0"/>
      <dgm:spPr/>
    </dgm:pt>
    <dgm:pt modelId="{A48B478D-DF3B-42BF-A18D-9820897957BD}" type="pres">
      <dgm:prSet presAssocID="{2AB7644A-510C-4374-81F9-222E5992C7C8}" presName="hierChild5" presStyleCnt="0"/>
      <dgm:spPr/>
    </dgm:pt>
    <dgm:pt modelId="{D385EAE2-B20C-4995-A215-087D2A783282}" type="pres">
      <dgm:prSet presAssocID="{42D58B12-8414-4151-B2FB-8BC122E9C05D}" presName="Name64" presStyleLbl="parChTrans1D2" presStyleIdx="4" presStyleCnt="13"/>
      <dgm:spPr/>
      <dgm:t>
        <a:bodyPr/>
        <a:lstStyle/>
        <a:p>
          <a:endParaRPr lang="en-US"/>
        </a:p>
      </dgm:t>
    </dgm:pt>
    <dgm:pt modelId="{C68F36A7-127A-4A33-AD5D-108BE1FE7200}" type="pres">
      <dgm:prSet presAssocID="{7FF90A4E-CF2D-4922-8323-22EC56207011}" presName="hierRoot2" presStyleCnt="0">
        <dgm:presLayoutVars>
          <dgm:hierBranch val="init"/>
        </dgm:presLayoutVars>
      </dgm:prSet>
      <dgm:spPr/>
    </dgm:pt>
    <dgm:pt modelId="{4E832DCD-B774-4D0A-BB35-47F21FE3A8A4}" type="pres">
      <dgm:prSet presAssocID="{7FF90A4E-CF2D-4922-8323-22EC56207011}" presName="rootComposite" presStyleCnt="0"/>
      <dgm:spPr/>
    </dgm:pt>
    <dgm:pt modelId="{0E616FCF-69E9-4350-B693-0C64BC54767B}" type="pres">
      <dgm:prSet presAssocID="{7FF90A4E-CF2D-4922-8323-22EC56207011}" presName="rootText" presStyleLbl="node2" presStyleIdx="4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7E35AA-6107-41E5-8593-392E84D57F04}" type="pres">
      <dgm:prSet presAssocID="{7FF90A4E-CF2D-4922-8323-22EC56207011}" presName="rootConnector" presStyleLbl="node2" presStyleIdx="4" presStyleCnt="13"/>
      <dgm:spPr/>
      <dgm:t>
        <a:bodyPr/>
        <a:lstStyle/>
        <a:p>
          <a:endParaRPr lang="en-US"/>
        </a:p>
      </dgm:t>
    </dgm:pt>
    <dgm:pt modelId="{2B46FBE4-52F3-4CFF-962E-4EFE66ACBFBB}" type="pres">
      <dgm:prSet presAssocID="{7FF90A4E-CF2D-4922-8323-22EC56207011}" presName="hierChild4" presStyleCnt="0"/>
      <dgm:spPr/>
    </dgm:pt>
    <dgm:pt modelId="{F39B91B5-4391-4684-9151-BD1571D8A1FE}" type="pres">
      <dgm:prSet presAssocID="{7FF90A4E-CF2D-4922-8323-22EC56207011}" presName="hierChild5" presStyleCnt="0"/>
      <dgm:spPr/>
    </dgm:pt>
    <dgm:pt modelId="{58B8DA53-E173-4C9C-B15D-1A620B45B351}" type="pres">
      <dgm:prSet presAssocID="{D7946FAB-1BD4-4B2D-9BE4-BB8A21D28895}" presName="Name64" presStyleLbl="parChTrans1D2" presStyleIdx="5" presStyleCnt="13"/>
      <dgm:spPr/>
      <dgm:t>
        <a:bodyPr/>
        <a:lstStyle/>
        <a:p>
          <a:endParaRPr lang="en-US"/>
        </a:p>
      </dgm:t>
    </dgm:pt>
    <dgm:pt modelId="{DA2ED63E-FFDB-4AD1-A5F5-018878B4393A}" type="pres">
      <dgm:prSet presAssocID="{0392BC06-E20F-443B-865D-10C4497CA82C}" presName="hierRoot2" presStyleCnt="0">
        <dgm:presLayoutVars>
          <dgm:hierBranch val="init"/>
        </dgm:presLayoutVars>
      </dgm:prSet>
      <dgm:spPr/>
    </dgm:pt>
    <dgm:pt modelId="{1AF68806-804C-43C0-A89F-BAEA60E6A143}" type="pres">
      <dgm:prSet presAssocID="{0392BC06-E20F-443B-865D-10C4497CA82C}" presName="rootComposite" presStyleCnt="0"/>
      <dgm:spPr/>
    </dgm:pt>
    <dgm:pt modelId="{ABCE32B9-A9EB-41E1-B1E3-F27418C7C912}" type="pres">
      <dgm:prSet presAssocID="{0392BC06-E20F-443B-865D-10C4497CA82C}" presName="rootText" presStyleLbl="node2" presStyleIdx="5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1B8B2D-00DC-42BF-B69B-E201A211F81A}" type="pres">
      <dgm:prSet presAssocID="{0392BC06-E20F-443B-865D-10C4497CA82C}" presName="rootConnector" presStyleLbl="node2" presStyleIdx="5" presStyleCnt="13"/>
      <dgm:spPr/>
      <dgm:t>
        <a:bodyPr/>
        <a:lstStyle/>
        <a:p>
          <a:endParaRPr lang="en-US"/>
        </a:p>
      </dgm:t>
    </dgm:pt>
    <dgm:pt modelId="{57DFD37B-2F17-4CF8-B0CC-79C8767CCEDC}" type="pres">
      <dgm:prSet presAssocID="{0392BC06-E20F-443B-865D-10C4497CA82C}" presName="hierChild4" presStyleCnt="0"/>
      <dgm:spPr/>
    </dgm:pt>
    <dgm:pt modelId="{B98AE4F0-1557-4A7F-A934-EF886ECA7B97}" type="pres">
      <dgm:prSet presAssocID="{0392BC06-E20F-443B-865D-10C4497CA82C}" presName="hierChild5" presStyleCnt="0"/>
      <dgm:spPr/>
    </dgm:pt>
    <dgm:pt modelId="{16F9CBC4-C5D8-4A1C-8D3A-29757ED10406}" type="pres">
      <dgm:prSet presAssocID="{6E18E48B-EA37-4CA7-92E3-D2147DB73D7D}" presName="Name64" presStyleLbl="parChTrans1D2" presStyleIdx="6" presStyleCnt="13"/>
      <dgm:spPr/>
      <dgm:t>
        <a:bodyPr/>
        <a:lstStyle/>
        <a:p>
          <a:endParaRPr lang="en-US"/>
        </a:p>
      </dgm:t>
    </dgm:pt>
    <dgm:pt modelId="{D5CEE984-C5AF-40BE-8630-8EC0A5D22D90}" type="pres">
      <dgm:prSet presAssocID="{8120DDEF-AA60-420D-8A66-6A464502F937}" presName="hierRoot2" presStyleCnt="0">
        <dgm:presLayoutVars>
          <dgm:hierBranch val="init"/>
        </dgm:presLayoutVars>
      </dgm:prSet>
      <dgm:spPr/>
    </dgm:pt>
    <dgm:pt modelId="{A4000C5D-7860-4291-8D2F-5436C7F21FE8}" type="pres">
      <dgm:prSet presAssocID="{8120DDEF-AA60-420D-8A66-6A464502F937}" presName="rootComposite" presStyleCnt="0"/>
      <dgm:spPr/>
    </dgm:pt>
    <dgm:pt modelId="{A2CF98CC-B469-4068-AEB7-4B5F6CD30EF7}" type="pres">
      <dgm:prSet presAssocID="{8120DDEF-AA60-420D-8A66-6A464502F937}" presName="rootText" presStyleLbl="node2" presStyleIdx="6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2BEAE7-3B59-4AB1-B01D-17F92216B6BD}" type="pres">
      <dgm:prSet presAssocID="{8120DDEF-AA60-420D-8A66-6A464502F937}" presName="rootConnector" presStyleLbl="node2" presStyleIdx="6" presStyleCnt="13"/>
      <dgm:spPr/>
      <dgm:t>
        <a:bodyPr/>
        <a:lstStyle/>
        <a:p>
          <a:endParaRPr lang="en-US"/>
        </a:p>
      </dgm:t>
    </dgm:pt>
    <dgm:pt modelId="{7C121325-5777-4DCD-BA96-BB0FEB29096E}" type="pres">
      <dgm:prSet presAssocID="{8120DDEF-AA60-420D-8A66-6A464502F937}" presName="hierChild4" presStyleCnt="0"/>
      <dgm:spPr/>
    </dgm:pt>
    <dgm:pt modelId="{A6903D87-01CC-4FC5-ABBE-04DCA4056BFB}" type="pres">
      <dgm:prSet presAssocID="{8120DDEF-AA60-420D-8A66-6A464502F937}" presName="hierChild5" presStyleCnt="0"/>
      <dgm:spPr/>
    </dgm:pt>
    <dgm:pt modelId="{13D339D3-07B8-49D7-A377-0994016E11E6}" type="pres">
      <dgm:prSet presAssocID="{CBC87C8D-81C9-407B-B848-33D359BDBD23}" presName="Name64" presStyleLbl="parChTrans1D2" presStyleIdx="7" presStyleCnt="13"/>
      <dgm:spPr/>
      <dgm:t>
        <a:bodyPr/>
        <a:lstStyle/>
        <a:p>
          <a:endParaRPr lang="en-US"/>
        </a:p>
      </dgm:t>
    </dgm:pt>
    <dgm:pt modelId="{151BE846-AC08-467D-B988-B8C3F912E2BA}" type="pres">
      <dgm:prSet presAssocID="{B5AA4147-F751-4906-8E4B-30BFB535A5ED}" presName="hierRoot2" presStyleCnt="0">
        <dgm:presLayoutVars>
          <dgm:hierBranch val="init"/>
        </dgm:presLayoutVars>
      </dgm:prSet>
      <dgm:spPr/>
    </dgm:pt>
    <dgm:pt modelId="{053382B9-8DBC-4A6A-89EC-1B9E6634CBF3}" type="pres">
      <dgm:prSet presAssocID="{B5AA4147-F751-4906-8E4B-30BFB535A5ED}" presName="rootComposite" presStyleCnt="0"/>
      <dgm:spPr/>
    </dgm:pt>
    <dgm:pt modelId="{0414F877-891B-41FD-9BC3-57AC29F33C63}" type="pres">
      <dgm:prSet presAssocID="{B5AA4147-F751-4906-8E4B-30BFB535A5ED}" presName="rootText" presStyleLbl="node2" presStyleIdx="7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9311A-0F71-4AB4-ABD3-9F4E52875126}" type="pres">
      <dgm:prSet presAssocID="{B5AA4147-F751-4906-8E4B-30BFB535A5ED}" presName="rootConnector" presStyleLbl="node2" presStyleIdx="7" presStyleCnt="13"/>
      <dgm:spPr/>
      <dgm:t>
        <a:bodyPr/>
        <a:lstStyle/>
        <a:p>
          <a:endParaRPr lang="en-US"/>
        </a:p>
      </dgm:t>
    </dgm:pt>
    <dgm:pt modelId="{C5CCAE83-5F18-4E1D-B732-08DC674942F8}" type="pres">
      <dgm:prSet presAssocID="{B5AA4147-F751-4906-8E4B-30BFB535A5ED}" presName="hierChild4" presStyleCnt="0"/>
      <dgm:spPr/>
    </dgm:pt>
    <dgm:pt modelId="{423E6F18-57F7-499C-97E4-BC4B5CBD7E48}" type="pres">
      <dgm:prSet presAssocID="{B5AA4147-F751-4906-8E4B-30BFB535A5ED}" presName="hierChild5" presStyleCnt="0"/>
      <dgm:spPr/>
    </dgm:pt>
    <dgm:pt modelId="{D271F678-D361-495F-8C40-80FFB3087358}" type="pres">
      <dgm:prSet presAssocID="{9C14ABA4-2150-4553-A70B-B847C7710551}" presName="Name64" presStyleLbl="parChTrans1D2" presStyleIdx="8" presStyleCnt="13"/>
      <dgm:spPr/>
      <dgm:t>
        <a:bodyPr/>
        <a:lstStyle/>
        <a:p>
          <a:endParaRPr lang="en-US"/>
        </a:p>
      </dgm:t>
    </dgm:pt>
    <dgm:pt modelId="{07956C82-F7B5-4353-9F63-824CC7CC7C5F}" type="pres">
      <dgm:prSet presAssocID="{25FE3794-FB5F-425F-943D-CB207C98D97C}" presName="hierRoot2" presStyleCnt="0">
        <dgm:presLayoutVars>
          <dgm:hierBranch val="init"/>
        </dgm:presLayoutVars>
      </dgm:prSet>
      <dgm:spPr/>
    </dgm:pt>
    <dgm:pt modelId="{38F0AB98-B945-4DE8-A494-262DAA7D841E}" type="pres">
      <dgm:prSet presAssocID="{25FE3794-FB5F-425F-943D-CB207C98D97C}" presName="rootComposite" presStyleCnt="0"/>
      <dgm:spPr/>
    </dgm:pt>
    <dgm:pt modelId="{2BCFB6C2-8997-46AF-8988-675AA30D9551}" type="pres">
      <dgm:prSet presAssocID="{25FE3794-FB5F-425F-943D-CB207C98D97C}" presName="rootText" presStyleLbl="node2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3A7061-4F50-4A75-8F75-D32B52DBAFD7}" type="pres">
      <dgm:prSet presAssocID="{25FE3794-FB5F-425F-943D-CB207C98D97C}" presName="rootConnector" presStyleLbl="node2" presStyleIdx="8" presStyleCnt="13"/>
      <dgm:spPr/>
      <dgm:t>
        <a:bodyPr/>
        <a:lstStyle/>
        <a:p>
          <a:endParaRPr lang="en-US"/>
        </a:p>
      </dgm:t>
    </dgm:pt>
    <dgm:pt modelId="{523C750B-2F66-46D2-A6C0-3E308A9A0FDD}" type="pres">
      <dgm:prSet presAssocID="{25FE3794-FB5F-425F-943D-CB207C98D97C}" presName="hierChild4" presStyleCnt="0"/>
      <dgm:spPr/>
    </dgm:pt>
    <dgm:pt modelId="{99E43329-5779-4489-AC75-A496EFECF187}" type="pres">
      <dgm:prSet presAssocID="{25FE3794-FB5F-425F-943D-CB207C98D97C}" presName="hierChild5" presStyleCnt="0"/>
      <dgm:spPr/>
    </dgm:pt>
    <dgm:pt modelId="{7D1CEEE6-502A-402F-9CE6-1F094D5659D5}" type="pres">
      <dgm:prSet presAssocID="{AC04676D-BE46-4534-B1AB-5589D2DCE4EB}" presName="Name64" presStyleLbl="parChTrans1D2" presStyleIdx="9" presStyleCnt="13"/>
      <dgm:spPr/>
      <dgm:t>
        <a:bodyPr/>
        <a:lstStyle/>
        <a:p>
          <a:endParaRPr lang="en-US"/>
        </a:p>
      </dgm:t>
    </dgm:pt>
    <dgm:pt modelId="{70F2B9A7-FCEC-4125-949A-DC3D933ED88A}" type="pres">
      <dgm:prSet presAssocID="{2BB71FAC-AA11-4DEC-A9ED-E2938521FD74}" presName="hierRoot2" presStyleCnt="0">
        <dgm:presLayoutVars>
          <dgm:hierBranch val="init"/>
        </dgm:presLayoutVars>
      </dgm:prSet>
      <dgm:spPr/>
    </dgm:pt>
    <dgm:pt modelId="{E8BB38E5-9B18-40DA-827E-9B6C3FA8ADAE}" type="pres">
      <dgm:prSet presAssocID="{2BB71FAC-AA11-4DEC-A9ED-E2938521FD74}" presName="rootComposite" presStyleCnt="0"/>
      <dgm:spPr/>
    </dgm:pt>
    <dgm:pt modelId="{9769560E-90F7-416C-84D7-794498E1FDC4}" type="pres">
      <dgm:prSet presAssocID="{2BB71FAC-AA11-4DEC-A9ED-E2938521FD74}" presName="rootText" presStyleLbl="node2" presStyleIdx="9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4D2A6-7FE0-4571-B429-27306CE3402B}" type="pres">
      <dgm:prSet presAssocID="{2BB71FAC-AA11-4DEC-A9ED-E2938521FD74}" presName="rootConnector" presStyleLbl="node2" presStyleIdx="9" presStyleCnt="13"/>
      <dgm:spPr/>
      <dgm:t>
        <a:bodyPr/>
        <a:lstStyle/>
        <a:p>
          <a:endParaRPr lang="en-US"/>
        </a:p>
      </dgm:t>
    </dgm:pt>
    <dgm:pt modelId="{4EB9CC10-8E8F-4875-A3FC-FDDA870B8E4C}" type="pres">
      <dgm:prSet presAssocID="{2BB71FAC-AA11-4DEC-A9ED-E2938521FD74}" presName="hierChild4" presStyleCnt="0"/>
      <dgm:spPr/>
    </dgm:pt>
    <dgm:pt modelId="{1C55969A-A5D8-42E2-8D06-C69066911170}" type="pres">
      <dgm:prSet presAssocID="{2BB71FAC-AA11-4DEC-A9ED-E2938521FD74}" presName="hierChild5" presStyleCnt="0"/>
      <dgm:spPr/>
    </dgm:pt>
    <dgm:pt modelId="{F37DC024-E2D5-4609-9BC3-C4BB9BF061FF}" type="pres">
      <dgm:prSet presAssocID="{F58D8ABF-F368-464D-BD34-63A392DD9CE9}" presName="Name64" presStyleLbl="parChTrans1D2" presStyleIdx="10" presStyleCnt="13"/>
      <dgm:spPr/>
      <dgm:t>
        <a:bodyPr/>
        <a:lstStyle/>
        <a:p>
          <a:endParaRPr lang="en-US"/>
        </a:p>
      </dgm:t>
    </dgm:pt>
    <dgm:pt modelId="{8F2924CB-769F-4186-A766-E92D9A73272D}" type="pres">
      <dgm:prSet presAssocID="{CEC16CB9-0441-40B4-8CE6-47D99E573865}" presName="hierRoot2" presStyleCnt="0">
        <dgm:presLayoutVars>
          <dgm:hierBranch val="init"/>
        </dgm:presLayoutVars>
      </dgm:prSet>
      <dgm:spPr/>
    </dgm:pt>
    <dgm:pt modelId="{C4F5799A-EB0D-46B3-9981-20097D9AE558}" type="pres">
      <dgm:prSet presAssocID="{CEC16CB9-0441-40B4-8CE6-47D99E573865}" presName="rootComposite" presStyleCnt="0"/>
      <dgm:spPr/>
    </dgm:pt>
    <dgm:pt modelId="{876D8D19-D5C9-4A84-A0F4-4AD9CF89C62B}" type="pres">
      <dgm:prSet presAssocID="{CEC16CB9-0441-40B4-8CE6-47D99E573865}" presName="rootText" presStyleLbl="node2" presStyleIdx="1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D1AACE-904D-4373-85C6-A34B8948167D}" type="pres">
      <dgm:prSet presAssocID="{CEC16CB9-0441-40B4-8CE6-47D99E573865}" presName="rootConnector" presStyleLbl="node2" presStyleIdx="10" presStyleCnt="13"/>
      <dgm:spPr/>
      <dgm:t>
        <a:bodyPr/>
        <a:lstStyle/>
        <a:p>
          <a:endParaRPr lang="en-US"/>
        </a:p>
      </dgm:t>
    </dgm:pt>
    <dgm:pt modelId="{8DE0D6C1-B724-4789-85AC-30F4D5D64B6B}" type="pres">
      <dgm:prSet presAssocID="{CEC16CB9-0441-40B4-8CE6-47D99E573865}" presName="hierChild4" presStyleCnt="0"/>
      <dgm:spPr/>
    </dgm:pt>
    <dgm:pt modelId="{0F481741-5C2A-4332-978D-24B70D2DB46C}" type="pres">
      <dgm:prSet presAssocID="{CEC16CB9-0441-40B4-8CE6-47D99E573865}" presName="hierChild5" presStyleCnt="0"/>
      <dgm:spPr/>
    </dgm:pt>
    <dgm:pt modelId="{F9C2B0FC-46C5-4C63-B761-EE60144DAA71}" type="pres">
      <dgm:prSet presAssocID="{5AD673C6-2500-453A-AD6C-41D76D09F9DA}" presName="Name64" presStyleLbl="parChTrans1D2" presStyleIdx="11" presStyleCnt="13"/>
      <dgm:spPr/>
      <dgm:t>
        <a:bodyPr/>
        <a:lstStyle/>
        <a:p>
          <a:endParaRPr lang="en-US"/>
        </a:p>
      </dgm:t>
    </dgm:pt>
    <dgm:pt modelId="{BF7F692E-5377-4A38-A04A-747C69277801}" type="pres">
      <dgm:prSet presAssocID="{F0C72DC2-0A14-4CDB-BB12-562CE6F29B7E}" presName="hierRoot2" presStyleCnt="0">
        <dgm:presLayoutVars>
          <dgm:hierBranch val="init"/>
        </dgm:presLayoutVars>
      </dgm:prSet>
      <dgm:spPr/>
    </dgm:pt>
    <dgm:pt modelId="{967E6472-4D8F-4359-BE64-2F3CB2674A95}" type="pres">
      <dgm:prSet presAssocID="{F0C72DC2-0A14-4CDB-BB12-562CE6F29B7E}" presName="rootComposite" presStyleCnt="0"/>
      <dgm:spPr/>
    </dgm:pt>
    <dgm:pt modelId="{3585B6DE-8267-461B-A9E7-54A525C5B882}" type="pres">
      <dgm:prSet presAssocID="{F0C72DC2-0A14-4CDB-BB12-562CE6F29B7E}" presName="rootText" presStyleLbl="node2" presStyleIdx="1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2A6F1D-4035-48CD-86A1-0E3C102ABF18}" type="pres">
      <dgm:prSet presAssocID="{F0C72DC2-0A14-4CDB-BB12-562CE6F29B7E}" presName="rootConnector" presStyleLbl="node2" presStyleIdx="11" presStyleCnt="13"/>
      <dgm:spPr/>
      <dgm:t>
        <a:bodyPr/>
        <a:lstStyle/>
        <a:p>
          <a:endParaRPr lang="en-US"/>
        </a:p>
      </dgm:t>
    </dgm:pt>
    <dgm:pt modelId="{7E9E3D42-B63E-418B-8BCA-80A1F8162AA9}" type="pres">
      <dgm:prSet presAssocID="{F0C72DC2-0A14-4CDB-BB12-562CE6F29B7E}" presName="hierChild4" presStyleCnt="0"/>
      <dgm:spPr/>
    </dgm:pt>
    <dgm:pt modelId="{56AF7E9A-AC70-4AF3-94E0-8EF369A576C6}" type="pres">
      <dgm:prSet presAssocID="{F0C72DC2-0A14-4CDB-BB12-562CE6F29B7E}" presName="hierChild5" presStyleCnt="0"/>
      <dgm:spPr/>
    </dgm:pt>
    <dgm:pt modelId="{5A6A4E1A-91BE-45E9-A054-74E73B9942DC}" type="pres">
      <dgm:prSet presAssocID="{6EF2545C-0BF1-420A-982F-B5B2D3DC7BEC}" presName="Name64" presStyleLbl="parChTrans1D2" presStyleIdx="12" presStyleCnt="13"/>
      <dgm:spPr/>
      <dgm:t>
        <a:bodyPr/>
        <a:lstStyle/>
        <a:p>
          <a:endParaRPr lang="en-US"/>
        </a:p>
      </dgm:t>
    </dgm:pt>
    <dgm:pt modelId="{4ED27720-2689-4135-841A-DD9FE77A3417}" type="pres">
      <dgm:prSet presAssocID="{FC437A0B-9D50-41A6-8C8E-CEDD4BC8D60B}" presName="hierRoot2" presStyleCnt="0">
        <dgm:presLayoutVars>
          <dgm:hierBranch val="init"/>
        </dgm:presLayoutVars>
      </dgm:prSet>
      <dgm:spPr/>
    </dgm:pt>
    <dgm:pt modelId="{AE156661-90FA-4A65-B639-C11F1EE81FBC}" type="pres">
      <dgm:prSet presAssocID="{FC437A0B-9D50-41A6-8C8E-CEDD4BC8D60B}" presName="rootComposite" presStyleCnt="0"/>
      <dgm:spPr/>
    </dgm:pt>
    <dgm:pt modelId="{95DCBC4D-3E5C-4897-91D5-9C39F730A5B6}" type="pres">
      <dgm:prSet presAssocID="{FC437A0B-9D50-41A6-8C8E-CEDD4BC8D60B}" presName="rootText" presStyleLbl="node2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5478A4-BFB9-4A2B-B352-A22ECA3EAC5F}" type="pres">
      <dgm:prSet presAssocID="{FC437A0B-9D50-41A6-8C8E-CEDD4BC8D60B}" presName="rootConnector" presStyleLbl="node2" presStyleIdx="12" presStyleCnt="13"/>
      <dgm:spPr/>
      <dgm:t>
        <a:bodyPr/>
        <a:lstStyle/>
        <a:p>
          <a:endParaRPr lang="en-US"/>
        </a:p>
      </dgm:t>
    </dgm:pt>
    <dgm:pt modelId="{9E0E45C2-FE81-4930-9244-8B9D556FA46C}" type="pres">
      <dgm:prSet presAssocID="{FC437A0B-9D50-41A6-8C8E-CEDD4BC8D60B}" presName="hierChild4" presStyleCnt="0"/>
      <dgm:spPr/>
    </dgm:pt>
    <dgm:pt modelId="{B86744F0-0A4B-4EA3-AD91-9C1640392EDF}" type="pres">
      <dgm:prSet presAssocID="{FC437A0B-9D50-41A6-8C8E-CEDD4BC8D60B}" presName="hierChild5" presStyleCnt="0"/>
      <dgm:spPr/>
    </dgm:pt>
    <dgm:pt modelId="{65BE1AE7-8542-4F56-8D42-7096B456B112}" type="pres">
      <dgm:prSet presAssocID="{CF6AF9AA-BC1B-4A15-ADBA-FD245BB98930}" presName="hierChild3" presStyleCnt="0"/>
      <dgm:spPr/>
    </dgm:pt>
  </dgm:ptLst>
  <dgm:cxnLst>
    <dgm:cxn modelId="{0BD96CD7-5A02-41AF-93D4-87EE4CD87472}" srcId="{CF6AF9AA-BC1B-4A15-ADBA-FD245BB98930}" destId="{CEC16CB9-0441-40B4-8CE6-47D99E573865}" srcOrd="10" destOrd="0" parTransId="{F58D8ABF-F368-464D-BD34-63A392DD9CE9}" sibTransId="{08C996C8-5C11-4696-A086-152042234C3B}"/>
    <dgm:cxn modelId="{8C41327F-4530-406C-AA27-06840CA20595}" type="presOf" srcId="{07E7C045-A70B-4FD3-8407-A7C27DC39C05}" destId="{63342DDE-3F01-474C-A04D-E1BA68D3316D}" srcOrd="0" destOrd="0" presId="urn:microsoft.com/office/officeart/2009/3/layout/HorizontalOrganizationChart"/>
    <dgm:cxn modelId="{6F3913E7-4A38-4A3D-8872-AE1CDCADC3AC}" type="presOf" srcId="{25FE3794-FB5F-425F-943D-CB207C98D97C}" destId="{D63A7061-4F50-4A75-8F75-D32B52DBAFD7}" srcOrd="1" destOrd="0" presId="urn:microsoft.com/office/officeart/2009/3/layout/HorizontalOrganizationChart"/>
    <dgm:cxn modelId="{7DADD062-92DB-480D-8F44-D9DA4F4289EE}" type="presOf" srcId="{EA9F870E-A657-4684-AA9E-B357A4B1CF64}" destId="{A9BAE065-6D03-4B99-8DB8-0CEBCFEE2603}" srcOrd="0" destOrd="0" presId="urn:microsoft.com/office/officeart/2009/3/layout/HorizontalOrganizationChart"/>
    <dgm:cxn modelId="{267058C3-D3AE-4334-8D67-DD4CCF2F6116}" type="presOf" srcId="{0392BC06-E20F-443B-865D-10C4497CA82C}" destId="{FD1B8B2D-00DC-42BF-B69B-E201A211F81A}" srcOrd="1" destOrd="0" presId="urn:microsoft.com/office/officeart/2009/3/layout/HorizontalOrganizationChart"/>
    <dgm:cxn modelId="{C2394CDE-6902-42DF-A818-E5EDE874CF9D}" type="presOf" srcId="{AD31A71C-C98B-49FD-ACBC-A35154C90B24}" destId="{1272B270-F8CD-489D-9265-CDE4FC97BD5F}" srcOrd="0" destOrd="0" presId="urn:microsoft.com/office/officeart/2009/3/layout/HorizontalOrganizationChart"/>
    <dgm:cxn modelId="{71CC9FB9-7F5A-423E-B62B-3CBE50096916}" srcId="{CF6AF9AA-BC1B-4A15-ADBA-FD245BB98930}" destId="{F0C72DC2-0A14-4CDB-BB12-562CE6F29B7E}" srcOrd="11" destOrd="0" parTransId="{5AD673C6-2500-453A-AD6C-41D76D09F9DA}" sibTransId="{A9CF6B1F-723B-4AE8-B833-A99F03AB5502}"/>
    <dgm:cxn modelId="{3EA4E050-1E8B-4937-A9B6-8E6FA9A3407D}" type="presOf" srcId="{8120DDEF-AA60-420D-8A66-6A464502F937}" destId="{5A2BEAE7-3B59-4AB1-B01D-17F92216B6BD}" srcOrd="1" destOrd="0" presId="urn:microsoft.com/office/officeart/2009/3/layout/HorizontalOrganizationChart"/>
    <dgm:cxn modelId="{D253261D-3F49-4B8F-B51D-30C27C77956D}" srcId="{CF6AF9AA-BC1B-4A15-ADBA-FD245BB98930}" destId="{AD31A71C-C98B-49FD-ACBC-A35154C90B24}" srcOrd="2" destOrd="0" parTransId="{C993213E-C1B0-42A5-8C93-555452CF126F}" sibTransId="{3D94169F-DA28-4DFB-B6E0-95D2CA293BF9}"/>
    <dgm:cxn modelId="{EA1655BF-B3A6-4E65-A90B-10CCDEA429DB}" type="presOf" srcId="{2BB71FAC-AA11-4DEC-A9ED-E2938521FD74}" destId="{EFC4D2A6-7FE0-4571-B429-27306CE3402B}" srcOrd="1" destOrd="0" presId="urn:microsoft.com/office/officeart/2009/3/layout/HorizontalOrganizationChart"/>
    <dgm:cxn modelId="{43135293-25BF-4BC1-BD82-917B03C607BF}" type="presOf" srcId="{B5AA4147-F751-4906-8E4B-30BFB535A5ED}" destId="{0414F877-891B-41FD-9BC3-57AC29F33C63}" srcOrd="0" destOrd="0" presId="urn:microsoft.com/office/officeart/2009/3/layout/HorizontalOrganizationChart"/>
    <dgm:cxn modelId="{68C42895-F77B-42CA-A61C-8178066441C3}" type="presOf" srcId="{CF6AF9AA-BC1B-4A15-ADBA-FD245BB98930}" destId="{3AC2B31B-CD97-4A80-89C9-936815F99326}" srcOrd="1" destOrd="0" presId="urn:microsoft.com/office/officeart/2009/3/layout/HorizontalOrganizationChart"/>
    <dgm:cxn modelId="{BCDE32DC-B812-4E14-B3F2-C9A28647A79E}" type="presOf" srcId="{AD31A71C-C98B-49FD-ACBC-A35154C90B24}" destId="{05BD86B6-5C27-4522-9F76-F11658F6BC5F}" srcOrd="1" destOrd="0" presId="urn:microsoft.com/office/officeart/2009/3/layout/HorizontalOrganizationChart"/>
    <dgm:cxn modelId="{75FBCB3D-2D66-4945-9FFC-DFEC50F29603}" type="presOf" srcId="{FC437A0B-9D50-41A6-8C8E-CEDD4BC8D60B}" destId="{95DCBC4D-3E5C-4897-91D5-9C39F730A5B6}" srcOrd="0" destOrd="0" presId="urn:microsoft.com/office/officeart/2009/3/layout/HorizontalOrganizationChart"/>
    <dgm:cxn modelId="{82D4E809-F50C-4CB8-AF72-649C22F377E6}" type="presOf" srcId="{F0C72DC2-0A14-4CDB-BB12-562CE6F29B7E}" destId="{3585B6DE-8267-461B-A9E7-54A525C5B882}" srcOrd="0" destOrd="0" presId="urn:microsoft.com/office/officeart/2009/3/layout/HorizontalOrganizationChart"/>
    <dgm:cxn modelId="{7EE3DFB3-A024-45B6-912F-ADB7B61323F2}" type="presOf" srcId="{6E18E48B-EA37-4CA7-92E3-D2147DB73D7D}" destId="{16F9CBC4-C5D8-4A1C-8D3A-29757ED10406}" srcOrd="0" destOrd="0" presId="urn:microsoft.com/office/officeart/2009/3/layout/HorizontalOrganizationChart"/>
    <dgm:cxn modelId="{44F960BB-27FE-40DA-BFF8-247E6E9E1B4B}" type="presOf" srcId="{DE70B35C-939B-4254-9F81-0192324DB069}" destId="{B296E1E2-021A-4FCC-B290-BB268BEDB2A8}" srcOrd="0" destOrd="0" presId="urn:microsoft.com/office/officeart/2009/3/layout/HorizontalOrganizationChart"/>
    <dgm:cxn modelId="{7ED75048-D18E-4898-AF2A-0922916D6523}" type="presOf" srcId="{7FF90A4E-CF2D-4922-8323-22EC56207011}" destId="{0E616FCF-69E9-4350-B693-0C64BC54767B}" srcOrd="0" destOrd="0" presId="urn:microsoft.com/office/officeart/2009/3/layout/HorizontalOrganizationChart"/>
    <dgm:cxn modelId="{0B59182E-C2BF-4796-92BF-B3A5D94BAEA3}" type="presOf" srcId="{0392BC06-E20F-443B-865D-10C4497CA82C}" destId="{ABCE32B9-A9EB-41E1-B1E3-F27418C7C912}" srcOrd="0" destOrd="0" presId="urn:microsoft.com/office/officeart/2009/3/layout/HorizontalOrganizationChart"/>
    <dgm:cxn modelId="{35FAB7AE-6EC7-4DC0-AB74-4D7890C9BD92}" type="presOf" srcId="{CBC87C8D-81C9-407B-B848-33D359BDBD23}" destId="{13D339D3-07B8-49D7-A377-0994016E11E6}" srcOrd="0" destOrd="0" presId="urn:microsoft.com/office/officeart/2009/3/layout/HorizontalOrganizationChart"/>
    <dgm:cxn modelId="{7A8380B3-18B9-4B33-A140-495EEE336551}" type="presOf" srcId="{F58D8ABF-F368-464D-BD34-63A392DD9CE9}" destId="{F37DC024-E2D5-4609-9BC3-C4BB9BF061FF}" srcOrd="0" destOrd="0" presId="urn:microsoft.com/office/officeart/2009/3/layout/HorizontalOrganizationChart"/>
    <dgm:cxn modelId="{30833D5A-90EE-4A11-BDF9-5944A3675E3C}" srcId="{CF6AF9AA-BC1B-4A15-ADBA-FD245BB98930}" destId="{B5AA4147-F751-4906-8E4B-30BFB535A5ED}" srcOrd="7" destOrd="0" parTransId="{CBC87C8D-81C9-407B-B848-33D359BDBD23}" sibTransId="{4C78AED8-A817-43B6-A3DA-930538945FEF}"/>
    <dgm:cxn modelId="{84064F7D-ACB5-4391-ACC5-E71BB4A07671}" type="presOf" srcId="{6EF2545C-0BF1-420A-982F-B5B2D3DC7BEC}" destId="{5A6A4E1A-91BE-45E9-A054-74E73B9942DC}" srcOrd="0" destOrd="0" presId="urn:microsoft.com/office/officeart/2009/3/layout/HorizontalOrganizationChart"/>
    <dgm:cxn modelId="{02AA508C-16DD-4EA8-BDE2-F13129BFB00F}" srcId="{EA9F870E-A657-4684-AA9E-B357A4B1CF64}" destId="{CF6AF9AA-BC1B-4A15-ADBA-FD245BB98930}" srcOrd="0" destOrd="0" parTransId="{DD3DE19D-3719-48E7-B4E8-7957052FBFFC}" sibTransId="{8467CAB4-C980-4606-B407-F0ABE21EE6B2}"/>
    <dgm:cxn modelId="{3A4A360D-3544-40B2-B397-4D05592AE980}" type="presOf" srcId="{3B51D81E-1905-49A2-8B0E-ECA65B059CEC}" destId="{EF8F1C12-23F5-431E-8FAC-C786648301A0}" srcOrd="0" destOrd="0" presId="urn:microsoft.com/office/officeart/2009/3/layout/HorizontalOrganizationChart"/>
    <dgm:cxn modelId="{49F3CEEB-ABFE-48CE-BC46-A9036317C5F3}" type="presOf" srcId="{5AD673C6-2500-453A-AD6C-41D76D09F9DA}" destId="{F9C2B0FC-46C5-4C63-B761-EE60144DAA71}" srcOrd="0" destOrd="0" presId="urn:microsoft.com/office/officeart/2009/3/layout/HorizontalOrganizationChart"/>
    <dgm:cxn modelId="{A6A93DB5-0FA5-4895-82EF-874E20E00E84}" type="presOf" srcId="{DD0E7D5A-421C-4828-875D-3A9B67BF6936}" destId="{9D6AFB0E-5832-40FB-BCC9-4522CA99FCF6}" srcOrd="0" destOrd="0" presId="urn:microsoft.com/office/officeart/2009/3/layout/HorizontalOrganizationChart"/>
    <dgm:cxn modelId="{12912D19-D128-42DD-9EA1-FAB75C3333FE}" type="presOf" srcId="{2BB71FAC-AA11-4DEC-A9ED-E2938521FD74}" destId="{9769560E-90F7-416C-84D7-794498E1FDC4}" srcOrd="0" destOrd="0" presId="urn:microsoft.com/office/officeart/2009/3/layout/HorizontalOrganizationChart"/>
    <dgm:cxn modelId="{622E3AE0-4D87-4C92-8068-836798A89D80}" type="presOf" srcId="{CEC16CB9-0441-40B4-8CE6-47D99E573865}" destId="{876D8D19-D5C9-4A84-A0F4-4AD9CF89C62B}" srcOrd="0" destOrd="0" presId="urn:microsoft.com/office/officeart/2009/3/layout/HorizontalOrganizationChart"/>
    <dgm:cxn modelId="{AA61A68E-DE7B-47D0-9E49-3E0E387CDABE}" type="presOf" srcId="{CF6AF9AA-BC1B-4A15-ADBA-FD245BB98930}" destId="{07F4C99D-B510-4A2B-8A85-1E5E09DC156C}" srcOrd="0" destOrd="0" presId="urn:microsoft.com/office/officeart/2009/3/layout/HorizontalOrganizationChart"/>
    <dgm:cxn modelId="{CD3D52D6-718E-4A32-978C-DE4F6C428B73}" type="presOf" srcId="{7FF90A4E-CF2D-4922-8323-22EC56207011}" destId="{017E35AA-6107-41E5-8593-392E84D57F04}" srcOrd="1" destOrd="0" presId="urn:microsoft.com/office/officeart/2009/3/layout/HorizontalOrganizationChart"/>
    <dgm:cxn modelId="{E147EDC3-6BB4-4DBE-8C76-01468C557D91}" type="presOf" srcId="{67985664-0A48-4E37-AF5E-EE399FFDD742}" destId="{83206743-FA1C-4B8C-A336-76AE99D486A0}" srcOrd="0" destOrd="0" presId="urn:microsoft.com/office/officeart/2009/3/layout/HorizontalOrganizationChart"/>
    <dgm:cxn modelId="{F582C5D2-FE6E-4C7B-9BF4-AB46443AA1C3}" srcId="{CF6AF9AA-BC1B-4A15-ADBA-FD245BB98930}" destId="{DD0E7D5A-421C-4828-875D-3A9B67BF6936}" srcOrd="1" destOrd="0" parTransId="{3B51D81E-1905-49A2-8B0E-ECA65B059CEC}" sibTransId="{8544A197-5318-481B-84BC-B4D559E120EB}"/>
    <dgm:cxn modelId="{A6F3A49D-2DAE-4D1A-AC5E-72D6835441DD}" srcId="{CF6AF9AA-BC1B-4A15-ADBA-FD245BB98930}" destId="{2AB7644A-510C-4374-81F9-222E5992C7C8}" srcOrd="3" destOrd="0" parTransId="{67985664-0A48-4E37-AF5E-EE399FFDD742}" sibTransId="{92A334CA-7078-4A6D-AFC7-E53C1729F89E}"/>
    <dgm:cxn modelId="{E2F61A1F-3220-46E9-A789-1F65581EEFFF}" type="presOf" srcId="{DD0E7D5A-421C-4828-875D-3A9B67BF6936}" destId="{1AFF4BFF-174D-4F02-8EE3-BBED356B72F6}" srcOrd="1" destOrd="0" presId="urn:microsoft.com/office/officeart/2009/3/layout/HorizontalOrganizationChart"/>
    <dgm:cxn modelId="{043EF84B-A381-4E70-99C5-8E88C868C45A}" srcId="{CF6AF9AA-BC1B-4A15-ADBA-FD245BB98930}" destId="{25FE3794-FB5F-425F-943D-CB207C98D97C}" srcOrd="8" destOrd="0" parTransId="{9C14ABA4-2150-4553-A70B-B847C7710551}" sibTransId="{D1BC204A-0FD6-4E82-9CF7-490D4DDD8097}"/>
    <dgm:cxn modelId="{FBAD50D0-C4D3-4EC1-B6B5-EAC5F2F29481}" type="presOf" srcId="{CEC16CB9-0441-40B4-8CE6-47D99E573865}" destId="{F5D1AACE-904D-4373-85C6-A34B8948167D}" srcOrd="1" destOrd="0" presId="urn:microsoft.com/office/officeart/2009/3/layout/HorizontalOrganizationChart"/>
    <dgm:cxn modelId="{67966CBB-A479-4E45-BEC0-78A670693405}" srcId="{CF6AF9AA-BC1B-4A15-ADBA-FD245BB98930}" destId="{7FF90A4E-CF2D-4922-8323-22EC56207011}" srcOrd="4" destOrd="0" parTransId="{42D58B12-8414-4151-B2FB-8BC122E9C05D}" sibTransId="{98767F7A-EE2F-4698-85E8-7293137543CA}"/>
    <dgm:cxn modelId="{E2022312-DFA9-4303-BE67-B8C5BF2E901B}" srcId="{CF6AF9AA-BC1B-4A15-ADBA-FD245BB98930}" destId="{07E7C045-A70B-4FD3-8407-A7C27DC39C05}" srcOrd="0" destOrd="0" parTransId="{DE70B35C-939B-4254-9F81-0192324DB069}" sibTransId="{40EABA03-8DDE-47A9-88B0-2BD0D91A69AB}"/>
    <dgm:cxn modelId="{83F54DCE-EDC3-4B27-819C-38FDDBE76908}" type="presOf" srcId="{D7946FAB-1BD4-4B2D-9BE4-BB8A21D28895}" destId="{58B8DA53-E173-4C9C-B15D-1A620B45B351}" srcOrd="0" destOrd="0" presId="urn:microsoft.com/office/officeart/2009/3/layout/HorizontalOrganizationChart"/>
    <dgm:cxn modelId="{8A5EA728-1101-4A5F-987A-09D29871FFE0}" srcId="{CF6AF9AA-BC1B-4A15-ADBA-FD245BB98930}" destId="{2BB71FAC-AA11-4DEC-A9ED-E2938521FD74}" srcOrd="9" destOrd="0" parTransId="{AC04676D-BE46-4534-B1AB-5589D2DCE4EB}" sibTransId="{2E839AB8-BA3F-4F68-95C7-ED9B2D571C64}"/>
    <dgm:cxn modelId="{7B7EC2F4-3B8E-4018-9BA5-FBCE57FD4112}" type="presOf" srcId="{B5AA4147-F751-4906-8E4B-30BFB535A5ED}" destId="{C4D9311A-0F71-4AB4-ABD3-9F4E52875126}" srcOrd="1" destOrd="0" presId="urn:microsoft.com/office/officeart/2009/3/layout/HorizontalOrganizationChart"/>
    <dgm:cxn modelId="{EFC94545-4F5F-4703-99D1-3DBE7062C433}" type="presOf" srcId="{FC437A0B-9D50-41A6-8C8E-CEDD4BC8D60B}" destId="{9F5478A4-BFB9-4A2B-B352-A22ECA3EAC5F}" srcOrd="1" destOrd="0" presId="urn:microsoft.com/office/officeart/2009/3/layout/HorizontalOrganizationChart"/>
    <dgm:cxn modelId="{86FF1418-437D-432A-B8A4-F606647DAB17}" type="presOf" srcId="{8120DDEF-AA60-420D-8A66-6A464502F937}" destId="{A2CF98CC-B469-4068-AEB7-4B5F6CD30EF7}" srcOrd="0" destOrd="0" presId="urn:microsoft.com/office/officeart/2009/3/layout/HorizontalOrganizationChart"/>
    <dgm:cxn modelId="{A8EAF1E5-5697-4F4F-8F23-296C8F8A3756}" srcId="{CF6AF9AA-BC1B-4A15-ADBA-FD245BB98930}" destId="{0392BC06-E20F-443B-865D-10C4497CA82C}" srcOrd="5" destOrd="0" parTransId="{D7946FAB-1BD4-4B2D-9BE4-BB8A21D28895}" sibTransId="{E799E316-C65A-4E54-8E56-1F47C83E3A94}"/>
    <dgm:cxn modelId="{0E5FDC5D-CD43-436B-BE2A-CB9D6E5E2AAA}" type="presOf" srcId="{9C14ABA4-2150-4553-A70B-B847C7710551}" destId="{D271F678-D361-495F-8C40-80FFB3087358}" srcOrd="0" destOrd="0" presId="urn:microsoft.com/office/officeart/2009/3/layout/HorizontalOrganizationChart"/>
    <dgm:cxn modelId="{0E304608-6E47-42A2-8BC6-623AB5BB4DBD}" srcId="{CF6AF9AA-BC1B-4A15-ADBA-FD245BB98930}" destId="{FC437A0B-9D50-41A6-8C8E-CEDD4BC8D60B}" srcOrd="12" destOrd="0" parTransId="{6EF2545C-0BF1-420A-982F-B5B2D3DC7BEC}" sibTransId="{45C7DC9A-0DB4-4300-8BDE-AB446B2620D4}"/>
    <dgm:cxn modelId="{BB506680-4FC8-4086-9B69-4C1ECCC52A5A}" type="presOf" srcId="{42D58B12-8414-4151-B2FB-8BC122E9C05D}" destId="{D385EAE2-B20C-4995-A215-087D2A783282}" srcOrd="0" destOrd="0" presId="urn:microsoft.com/office/officeart/2009/3/layout/HorizontalOrganizationChart"/>
    <dgm:cxn modelId="{EED69767-B9AA-4043-B37D-17C082FDFFF3}" type="presOf" srcId="{C993213E-C1B0-42A5-8C93-555452CF126F}" destId="{27E26616-D262-4DC8-8ACB-40BE4951010B}" srcOrd="0" destOrd="0" presId="urn:microsoft.com/office/officeart/2009/3/layout/HorizontalOrganizationChart"/>
    <dgm:cxn modelId="{06F20E7F-D6AC-44A2-AD34-871CC3B7CF9C}" type="presOf" srcId="{F0C72DC2-0A14-4CDB-BB12-562CE6F29B7E}" destId="{F02A6F1D-4035-48CD-86A1-0E3C102ABF18}" srcOrd="1" destOrd="0" presId="urn:microsoft.com/office/officeart/2009/3/layout/HorizontalOrganizationChart"/>
    <dgm:cxn modelId="{81936521-1D21-4856-A326-E855252575F3}" type="presOf" srcId="{25FE3794-FB5F-425F-943D-CB207C98D97C}" destId="{2BCFB6C2-8997-46AF-8988-675AA30D9551}" srcOrd="0" destOrd="0" presId="urn:microsoft.com/office/officeart/2009/3/layout/HorizontalOrganizationChart"/>
    <dgm:cxn modelId="{CC003A8F-5654-4880-8207-431E3A8C5960}" srcId="{CF6AF9AA-BC1B-4A15-ADBA-FD245BB98930}" destId="{8120DDEF-AA60-420D-8A66-6A464502F937}" srcOrd="6" destOrd="0" parTransId="{6E18E48B-EA37-4CA7-92E3-D2147DB73D7D}" sibTransId="{FDCC7D28-0CEF-4BD3-9376-D87070FF8C8C}"/>
    <dgm:cxn modelId="{1F49B346-A762-465B-81CA-F22C749FE489}" type="presOf" srcId="{2AB7644A-510C-4374-81F9-222E5992C7C8}" destId="{0B096250-03BB-4489-B857-8E56D21DFD31}" srcOrd="0" destOrd="0" presId="urn:microsoft.com/office/officeart/2009/3/layout/HorizontalOrganizationChart"/>
    <dgm:cxn modelId="{88AB2687-62EA-4913-ADE3-05CEC3B1CE2A}" type="presOf" srcId="{2AB7644A-510C-4374-81F9-222E5992C7C8}" destId="{C32F4F66-F857-4845-8C5E-8FF7369378D3}" srcOrd="1" destOrd="0" presId="urn:microsoft.com/office/officeart/2009/3/layout/HorizontalOrganizationChart"/>
    <dgm:cxn modelId="{71B6D22B-B35A-4C9A-86D4-FBE1B4F45FC0}" type="presOf" srcId="{07E7C045-A70B-4FD3-8407-A7C27DC39C05}" destId="{80611FFD-6BC5-4D6E-AB4C-11A5A150EAE2}" srcOrd="1" destOrd="0" presId="urn:microsoft.com/office/officeart/2009/3/layout/HorizontalOrganizationChart"/>
    <dgm:cxn modelId="{A12C9056-65C5-4FC6-87CA-64DF05772D5F}" type="presOf" srcId="{AC04676D-BE46-4534-B1AB-5589D2DCE4EB}" destId="{7D1CEEE6-502A-402F-9CE6-1F094D5659D5}" srcOrd="0" destOrd="0" presId="urn:microsoft.com/office/officeart/2009/3/layout/HorizontalOrganizationChart"/>
    <dgm:cxn modelId="{016D32AD-21AD-4D30-BAE8-8D7AF81CA092}" type="presParOf" srcId="{A9BAE065-6D03-4B99-8DB8-0CEBCFEE2603}" destId="{B48F31B5-9542-4B91-A7EF-0297C9602B8A}" srcOrd="0" destOrd="0" presId="urn:microsoft.com/office/officeart/2009/3/layout/HorizontalOrganizationChart"/>
    <dgm:cxn modelId="{663EFF39-7043-44FC-8508-3A215F6A3845}" type="presParOf" srcId="{B48F31B5-9542-4B91-A7EF-0297C9602B8A}" destId="{D99421B2-B2A9-4815-8CBA-D0B23AECAC76}" srcOrd="0" destOrd="0" presId="urn:microsoft.com/office/officeart/2009/3/layout/HorizontalOrganizationChart"/>
    <dgm:cxn modelId="{7287E856-74C5-49A5-8BDF-DBEC4792AE7C}" type="presParOf" srcId="{D99421B2-B2A9-4815-8CBA-D0B23AECAC76}" destId="{07F4C99D-B510-4A2B-8A85-1E5E09DC156C}" srcOrd="0" destOrd="0" presId="urn:microsoft.com/office/officeart/2009/3/layout/HorizontalOrganizationChart"/>
    <dgm:cxn modelId="{A7963A41-50A5-4CBB-AF29-2D68D57A4132}" type="presParOf" srcId="{D99421B2-B2A9-4815-8CBA-D0B23AECAC76}" destId="{3AC2B31B-CD97-4A80-89C9-936815F99326}" srcOrd="1" destOrd="0" presId="urn:microsoft.com/office/officeart/2009/3/layout/HorizontalOrganizationChart"/>
    <dgm:cxn modelId="{425127DF-3F1E-4BBE-A0EA-577526DFA589}" type="presParOf" srcId="{B48F31B5-9542-4B91-A7EF-0297C9602B8A}" destId="{A052A435-D89C-43C3-BE26-99239F51AEE3}" srcOrd="1" destOrd="0" presId="urn:microsoft.com/office/officeart/2009/3/layout/HorizontalOrganizationChart"/>
    <dgm:cxn modelId="{F2A7D719-B4A8-4B85-81BC-CD3BDC6D5696}" type="presParOf" srcId="{A052A435-D89C-43C3-BE26-99239F51AEE3}" destId="{B296E1E2-021A-4FCC-B290-BB268BEDB2A8}" srcOrd="0" destOrd="0" presId="urn:microsoft.com/office/officeart/2009/3/layout/HorizontalOrganizationChart"/>
    <dgm:cxn modelId="{0AF28213-E54F-431A-92D7-AC8B4C505E09}" type="presParOf" srcId="{A052A435-D89C-43C3-BE26-99239F51AEE3}" destId="{62E9D596-CA7D-4345-B59D-A0B01C1152C1}" srcOrd="1" destOrd="0" presId="urn:microsoft.com/office/officeart/2009/3/layout/HorizontalOrganizationChart"/>
    <dgm:cxn modelId="{6DE7C08D-4A2C-4138-99CA-07DD972AB637}" type="presParOf" srcId="{62E9D596-CA7D-4345-B59D-A0B01C1152C1}" destId="{D4255016-341D-41CD-9BC6-30A416B019F3}" srcOrd="0" destOrd="0" presId="urn:microsoft.com/office/officeart/2009/3/layout/HorizontalOrganizationChart"/>
    <dgm:cxn modelId="{85F05CA6-528D-4D65-AE5D-41484AD4BB12}" type="presParOf" srcId="{D4255016-341D-41CD-9BC6-30A416B019F3}" destId="{63342DDE-3F01-474C-A04D-E1BA68D3316D}" srcOrd="0" destOrd="0" presId="urn:microsoft.com/office/officeart/2009/3/layout/HorizontalOrganizationChart"/>
    <dgm:cxn modelId="{57A91255-BA7A-4DF7-88A8-31BCE5445219}" type="presParOf" srcId="{D4255016-341D-41CD-9BC6-30A416B019F3}" destId="{80611FFD-6BC5-4D6E-AB4C-11A5A150EAE2}" srcOrd="1" destOrd="0" presId="urn:microsoft.com/office/officeart/2009/3/layout/HorizontalOrganizationChart"/>
    <dgm:cxn modelId="{37692AE4-8974-46D7-B567-E9267DC2C2C3}" type="presParOf" srcId="{62E9D596-CA7D-4345-B59D-A0B01C1152C1}" destId="{B0CAD673-E14E-455A-A684-9CD608FEBB49}" srcOrd="1" destOrd="0" presId="urn:microsoft.com/office/officeart/2009/3/layout/HorizontalOrganizationChart"/>
    <dgm:cxn modelId="{AB69D617-BD44-4B4E-B414-50DC440BD50F}" type="presParOf" srcId="{62E9D596-CA7D-4345-B59D-A0B01C1152C1}" destId="{26105860-3555-47CE-A78C-B39C1678F0E6}" srcOrd="2" destOrd="0" presId="urn:microsoft.com/office/officeart/2009/3/layout/HorizontalOrganizationChart"/>
    <dgm:cxn modelId="{5A0E9BB0-1E58-4993-BA9D-F9BCA6A2B036}" type="presParOf" srcId="{A052A435-D89C-43C3-BE26-99239F51AEE3}" destId="{EF8F1C12-23F5-431E-8FAC-C786648301A0}" srcOrd="2" destOrd="0" presId="urn:microsoft.com/office/officeart/2009/3/layout/HorizontalOrganizationChart"/>
    <dgm:cxn modelId="{345DDAEA-AF8B-442C-9D65-ADA5F918B7F7}" type="presParOf" srcId="{A052A435-D89C-43C3-BE26-99239F51AEE3}" destId="{AB48593C-EB84-45BC-A4F6-3123586460B0}" srcOrd="3" destOrd="0" presId="urn:microsoft.com/office/officeart/2009/3/layout/HorizontalOrganizationChart"/>
    <dgm:cxn modelId="{7C81F543-C0C3-40CC-BE0F-80D69D8DA0F7}" type="presParOf" srcId="{AB48593C-EB84-45BC-A4F6-3123586460B0}" destId="{A14FDC34-8562-4B3E-B036-E2E1009F20C2}" srcOrd="0" destOrd="0" presId="urn:microsoft.com/office/officeart/2009/3/layout/HorizontalOrganizationChart"/>
    <dgm:cxn modelId="{4837A4D2-231F-4A9E-B047-6D62C7B6E218}" type="presParOf" srcId="{A14FDC34-8562-4B3E-B036-E2E1009F20C2}" destId="{9D6AFB0E-5832-40FB-BCC9-4522CA99FCF6}" srcOrd="0" destOrd="0" presId="urn:microsoft.com/office/officeart/2009/3/layout/HorizontalOrganizationChart"/>
    <dgm:cxn modelId="{638FC832-A7CC-443A-BCA4-E25C2A7509AA}" type="presParOf" srcId="{A14FDC34-8562-4B3E-B036-E2E1009F20C2}" destId="{1AFF4BFF-174D-4F02-8EE3-BBED356B72F6}" srcOrd="1" destOrd="0" presId="urn:microsoft.com/office/officeart/2009/3/layout/HorizontalOrganizationChart"/>
    <dgm:cxn modelId="{D78F6299-2629-49F3-B220-CB6660155924}" type="presParOf" srcId="{AB48593C-EB84-45BC-A4F6-3123586460B0}" destId="{B1E1F78E-A59E-4390-8B9A-6C41AE74D36C}" srcOrd="1" destOrd="0" presId="urn:microsoft.com/office/officeart/2009/3/layout/HorizontalOrganizationChart"/>
    <dgm:cxn modelId="{B0EA034E-3323-4FA6-BFB5-468826892018}" type="presParOf" srcId="{AB48593C-EB84-45BC-A4F6-3123586460B0}" destId="{2B9D8B8C-3984-4B30-B1D2-C26DD2EEC15F}" srcOrd="2" destOrd="0" presId="urn:microsoft.com/office/officeart/2009/3/layout/HorizontalOrganizationChart"/>
    <dgm:cxn modelId="{85213F00-ABDB-4725-BF3A-94D023D73677}" type="presParOf" srcId="{A052A435-D89C-43C3-BE26-99239F51AEE3}" destId="{27E26616-D262-4DC8-8ACB-40BE4951010B}" srcOrd="4" destOrd="0" presId="urn:microsoft.com/office/officeart/2009/3/layout/HorizontalOrganizationChart"/>
    <dgm:cxn modelId="{300BB89E-A60B-4DA6-B286-D44D23501C6C}" type="presParOf" srcId="{A052A435-D89C-43C3-BE26-99239F51AEE3}" destId="{AD14C34B-4FFB-408F-AA9F-367F384AF2D2}" srcOrd="5" destOrd="0" presId="urn:microsoft.com/office/officeart/2009/3/layout/HorizontalOrganizationChart"/>
    <dgm:cxn modelId="{F52AE175-8CD8-464D-92B1-F824DEE11355}" type="presParOf" srcId="{AD14C34B-4FFB-408F-AA9F-367F384AF2D2}" destId="{86B938D6-33BF-4614-9416-1656FE0FD710}" srcOrd="0" destOrd="0" presId="urn:microsoft.com/office/officeart/2009/3/layout/HorizontalOrganizationChart"/>
    <dgm:cxn modelId="{8B9B4BCC-700B-40AC-8E86-72A930B88CC9}" type="presParOf" srcId="{86B938D6-33BF-4614-9416-1656FE0FD710}" destId="{1272B270-F8CD-489D-9265-CDE4FC97BD5F}" srcOrd="0" destOrd="0" presId="urn:microsoft.com/office/officeart/2009/3/layout/HorizontalOrganizationChart"/>
    <dgm:cxn modelId="{01A8D0A6-9512-42C0-89F9-966CC278CB26}" type="presParOf" srcId="{86B938D6-33BF-4614-9416-1656FE0FD710}" destId="{05BD86B6-5C27-4522-9F76-F11658F6BC5F}" srcOrd="1" destOrd="0" presId="urn:microsoft.com/office/officeart/2009/3/layout/HorizontalOrganizationChart"/>
    <dgm:cxn modelId="{F6453926-E57B-4620-B84C-D8AFB1C02925}" type="presParOf" srcId="{AD14C34B-4FFB-408F-AA9F-367F384AF2D2}" destId="{8BDF5781-07E7-40EA-8D79-AB4ECD1F120F}" srcOrd="1" destOrd="0" presId="urn:microsoft.com/office/officeart/2009/3/layout/HorizontalOrganizationChart"/>
    <dgm:cxn modelId="{63913339-148A-4464-A6FF-E8AF6100F1CF}" type="presParOf" srcId="{AD14C34B-4FFB-408F-AA9F-367F384AF2D2}" destId="{371C40BD-E7D2-41E9-9E8E-7E7EBD84065D}" srcOrd="2" destOrd="0" presId="urn:microsoft.com/office/officeart/2009/3/layout/HorizontalOrganizationChart"/>
    <dgm:cxn modelId="{3DAF0E75-E8B5-4348-8784-731F17D3D5C4}" type="presParOf" srcId="{A052A435-D89C-43C3-BE26-99239F51AEE3}" destId="{83206743-FA1C-4B8C-A336-76AE99D486A0}" srcOrd="6" destOrd="0" presId="urn:microsoft.com/office/officeart/2009/3/layout/HorizontalOrganizationChart"/>
    <dgm:cxn modelId="{08D53A53-BB75-4EB7-B378-400800CEEB49}" type="presParOf" srcId="{A052A435-D89C-43C3-BE26-99239F51AEE3}" destId="{0134ADFF-83E1-4EAB-A7EA-F1B82208234D}" srcOrd="7" destOrd="0" presId="urn:microsoft.com/office/officeart/2009/3/layout/HorizontalOrganizationChart"/>
    <dgm:cxn modelId="{DE8966F3-58AD-4150-8E0D-870E9C318947}" type="presParOf" srcId="{0134ADFF-83E1-4EAB-A7EA-F1B82208234D}" destId="{6D046EDB-9357-4949-81D5-8DFEFD539D5E}" srcOrd="0" destOrd="0" presId="urn:microsoft.com/office/officeart/2009/3/layout/HorizontalOrganizationChart"/>
    <dgm:cxn modelId="{862257EA-98A9-40B4-A0FF-6750D15D095E}" type="presParOf" srcId="{6D046EDB-9357-4949-81D5-8DFEFD539D5E}" destId="{0B096250-03BB-4489-B857-8E56D21DFD31}" srcOrd="0" destOrd="0" presId="urn:microsoft.com/office/officeart/2009/3/layout/HorizontalOrganizationChart"/>
    <dgm:cxn modelId="{1D5D9767-E1AB-4D94-974A-B25748C771D2}" type="presParOf" srcId="{6D046EDB-9357-4949-81D5-8DFEFD539D5E}" destId="{C32F4F66-F857-4845-8C5E-8FF7369378D3}" srcOrd="1" destOrd="0" presId="urn:microsoft.com/office/officeart/2009/3/layout/HorizontalOrganizationChart"/>
    <dgm:cxn modelId="{84DEA1EF-8FFF-4A39-BF99-BC4483977F6E}" type="presParOf" srcId="{0134ADFF-83E1-4EAB-A7EA-F1B82208234D}" destId="{283A67D8-FEC4-470F-8112-37E54AC5342D}" srcOrd="1" destOrd="0" presId="urn:microsoft.com/office/officeart/2009/3/layout/HorizontalOrganizationChart"/>
    <dgm:cxn modelId="{B3035341-A9DB-4031-8277-91D38EF4A4A7}" type="presParOf" srcId="{0134ADFF-83E1-4EAB-A7EA-F1B82208234D}" destId="{A48B478D-DF3B-42BF-A18D-9820897957BD}" srcOrd="2" destOrd="0" presId="urn:microsoft.com/office/officeart/2009/3/layout/HorizontalOrganizationChart"/>
    <dgm:cxn modelId="{463618B4-FD32-4AFA-811B-4728CD8168B4}" type="presParOf" srcId="{A052A435-D89C-43C3-BE26-99239F51AEE3}" destId="{D385EAE2-B20C-4995-A215-087D2A783282}" srcOrd="8" destOrd="0" presId="urn:microsoft.com/office/officeart/2009/3/layout/HorizontalOrganizationChart"/>
    <dgm:cxn modelId="{F3DF8325-4026-4F04-A99D-229CC816EB61}" type="presParOf" srcId="{A052A435-D89C-43C3-BE26-99239F51AEE3}" destId="{C68F36A7-127A-4A33-AD5D-108BE1FE7200}" srcOrd="9" destOrd="0" presId="urn:microsoft.com/office/officeart/2009/3/layout/HorizontalOrganizationChart"/>
    <dgm:cxn modelId="{3AED9DA6-5058-4E2F-89AF-1E2A7B5460B9}" type="presParOf" srcId="{C68F36A7-127A-4A33-AD5D-108BE1FE7200}" destId="{4E832DCD-B774-4D0A-BB35-47F21FE3A8A4}" srcOrd="0" destOrd="0" presId="urn:microsoft.com/office/officeart/2009/3/layout/HorizontalOrganizationChart"/>
    <dgm:cxn modelId="{F75C59BC-D1B0-45B9-8D25-233FB253D98D}" type="presParOf" srcId="{4E832DCD-B774-4D0A-BB35-47F21FE3A8A4}" destId="{0E616FCF-69E9-4350-B693-0C64BC54767B}" srcOrd="0" destOrd="0" presId="urn:microsoft.com/office/officeart/2009/3/layout/HorizontalOrganizationChart"/>
    <dgm:cxn modelId="{58C1E600-8A15-481A-8672-3AE03499CE7B}" type="presParOf" srcId="{4E832DCD-B774-4D0A-BB35-47F21FE3A8A4}" destId="{017E35AA-6107-41E5-8593-392E84D57F04}" srcOrd="1" destOrd="0" presId="urn:microsoft.com/office/officeart/2009/3/layout/HorizontalOrganizationChart"/>
    <dgm:cxn modelId="{E24F4E13-9C91-4761-9D13-F5D50BD6F3DF}" type="presParOf" srcId="{C68F36A7-127A-4A33-AD5D-108BE1FE7200}" destId="{2B46FBE4-52F3-4CFF-962E-4EFE66ACBFBB}" srcOrd="1" destOrd="0" presId="urn:microsoft.com/office/officeart/2009/3/layout/HorizontalOrganizationChart"/>
    <dgm:cxn modelId="{C5B585F2-0355-4F23-B2E2-6B59347C0739}" type="presParOf" srcId="{C68F36A7-127A-4A33-AD5D-108BE1FE7200}" destId="{F39B91B5-4391-4684-9151-BD1571D8A1FE}" srcOrd="2" destOrd="0" presId="urn:microsoft.com/office/officeart/2009/3/layout/HorizontalOrganizationChart"/>
    <dgm:cxn modelId="{891EC471-991E-4F47-8DBB-19CDA32975BC}" type="presParOf" srcId="{A052A435-D89C-43C3-BE26-99239F51AEE3}" destId="{58B8DA53-E173-4C9C-B15D-1A620B45B351}" srcOrd="10" destOrd="0" presId="urn:microsoft.com/office/officeart/2009/3/layout/HorizontalOrganizationChart"/>
    <dgm:cxn modelId="{5FDAC52D-0A31-4E5F-BC6F-54F96B4DE536}" type="presParOf" srcId="{A052A435-D89C-43C3-BE26-99239F51AEE3}" destId="{DA2ED63E-FFDB-4AD1-A5F5-018878B4393A}" srcOrd="11" destOrd="0" presId="urn:microsoft.com/office/officeart/2009/3/layout/HorizontalOrganizationChart"/>
    <dgm:cxn modelId="{6BB1C896-D996-44A3-9E6B-C0C4AC54660E}" type="presParOf" srcId="{DA2ED63E-FFDB-4AD1-A5F5-018878B4393A}" destId="{1AF68806-804C-43C0-A89F-BAEA60E6A143}" srcOrd="0" destOrd="0" presId="urn:microsoft.com/office/officeart/2009/3/layout/HorizontalOrganizationChart"/>
    <dgm:cxn modelId="{6ACDEACD-5C6A-4362-889F-9B2753CE1BC3}" type="presParOf" srcId="{1AF68806-804C-43C0-A89F-BAEA60E6A143}" destId="{ABCE32B9-A9EB-41E1-B1E3-F27418C7C912}" srcOrd="0" destOrd="0" presId="urn:microsoft.com/office/officeart/2009/3/layout/HorizontalOrganizationChart"/>
    <dgm:cxn modelId="{6D2D1E6E-4386-4B2E-BA88-6C8F6939D448}" type="presParOf" srcId="{1AF68806-804C-43C0-A89F-BAEA60E6A143}" destId="{FD1B8B2D-00DC-42BF-B69B-E201A211F81A}" srcOrd="1" destOrd="0" presId="urn:microsoft.com/office/officeart/2009/3/layout/HorizontalOrganizationChart"/>
    <dgm:cxn modelId="{8596F130-04F7-464B-8A7D-5751A0AF3133}" type="presParOf" srcId="{DA2ED63E-FFDB-4AD1-A5F5-018878B4393A}" destId="{57DFD37B-2F17-4CF8-B0CC-79C8767CCEDC}" srcOrd="1" destOrd="0" presId="urn:microsoft.com/office/officeart/2009/3/layout/HorizontalOrganizationChart"/>
    <dgm:cxn modelId="{E1D264BA-680D-4432-8146-91B6DD1B0598}" type="presParOf" srcId="{DA2ED63E-FFDB-4AD1-A5F5-018878B4393A}" destId="{B98AE4F0-1557-4A7F-A934-EF886ECA7B97}" srcOrd="2" destOrd="0" presId="urn:microsoft.com/office/officeart/2009/3/layout/HorizontalOrganizationChart"/>
    <dgm:cxn modelId="{AFD8426E-981C-41B8-93C3-10AB04FFAB10}" type="presParOf" srcId="{A052A435-D89C-43C3-BE26-99239F51AEE3}" destId="{16F9CBC4-C5D8-4A1C-8D3A-29757ED10406}" srcOrd="12" destOrd="0" presId="urn:microsoft.com/office/officeart/2009/3/layout/HorizontalOrganizationChart"/>
    <dgm:cxn modelId="{D54E2245-3198-437C-9A47-0EADEA45F730}" type="presParOf" srcId="{A052A435-D89C-43C3-BE26-99239F51AEE3}" destId="{D5CEE984-C5AF-40BE-8630-8EC0A5D22D90}" srcOrd="13" destOrd="0" presId="urn:microsoft.com/office/officeart/2009/3/layout/HorizontalOrganizationChart"/>
    <dgm:cxn modelId="{431D1804-BC26-4714-8BEF-0C921A99595B}" type="presParOf" srcId="{D5CEE984-C5AF-40BE-8630-8EC0A5D22D90}" destId="{A4000C5D-7860-4291-8D2F-5436C7F21FE8}" srcOrd="0" destOrd="0" presId="urn:microsoft.com/office/officeart/2009/3/layout/HorizontalOrganizationChart"/>
    <dgm:cxn modelId="{FF409BE7-999D-4E29-A21D-ADF31CB8543A}" type="presParOf" srcId="{A4000C5D-7860-4291-8D2F-5436C7F21FE8}" destId="{A2CF98CC-B469-4068-AEB7-4B5F6CD30EF7}" srcOrd="0" destOrd="0" presId="urn:microsoft.com/office/officeart/2009/3/layout/HorizontalOrganizationChart"/>
    <dgm:cxn modelId="{E848535E-E2A4-45D0-AAA8-A332DC26FCA9}" type="presParOf" srcId="{A4000C5D-7860-4291-8D2F-5436C7F21FE8}" destId="{5A2BEAE7-3B59-4AB1-B01D-17F92216B6BD}" srcOrd="1" destOrd="0" presId="urn:microsoft.com/office/officeart/2009/3/layout/HorizontalOrganizationChart"/>
    <dgm:cxn modelId="{50FB2581-490C-4120-A19B-17EA4FA245F6}" type="presParOf" srcId="{D5CEE984-C5AF-40BE-8630-8EC0A5D22D90}" destId="{7C121325-5777-4DCD-BA96-BB0FEB29096E}" srcOrd="1" destOrd="0" presId="urn:microsoft.com/office/officeart/2009/3/layout/HorizontalOrganizationChart"/>
    <dgm:cxn modelId="{8555C5D7-1FAD-4434-B30F-ACB0856936B9}" type="presParOf" srcId="{D5CEE984-C5AF-40BE-8630-8EC0A5D22D90}" destId="{A6903D87-01CC-4FC5-ABBE-04DCA4056BFB}" srcOrd="2" destOrd="0" presId="urn:microsoft.com/office/officeart/2009/3/layout/HorizontalOrganizationChart"/>
    <dgm:cxn modelId="{29E95102-5839-4B98-946A-DD83F43FCA61}" type="presParOf" srcId="{A052A435-D89C-43C3-BE26-99239F51AEE3}" destId="{13D339D3-07B8-49D7-A377-0994016E11E6}" srcOrd="14" destOrd="0" presId="urn:microsoft.com/office/officeart/2009/3/layout/HorizontalOrganizationChart"/>
    <dgm:cxn modelId="{002DE20B-D1D2-4611-8064-59D0ED64EA86}" type="presParOf" srcId="{A052A435-D89C-43C3-BE26-99239F51AEE3}" destId="{151BE846-AC08-467D-B988-B8C3F912E2BA}" srcOrd="15" destOrd="0" presId="urn:microsoft.com/office/officeart/2009/3/layout/HorizontalOrganizationChart"/>
    <dgm:cxn modelId="{760FBBDD-CA7F-4023-A21A-F4A97226080F}" type="presParOf" srcId="{151BE846-AC08-467D-B988-B8C3F912E2BA}" destId="{053382B9-8DBC-4A6A-89EC-1B9E6634CBF3}" srcOrd="0" destOrd="0" presId="urn:microsoft.com/office/officeart/2009/3/layout/HorizontalOrganizationChart"/>
    <dgm:cxn modelId="{18079F50-E6D8-4012-AD34-60466148D3C1}" type="presParOf" srcId="{053382B9-8DBC-4A6A-89EC-1B9E6634CBF3}" destId="{0414F877-891B-41FD-9BC3-57AC29F33C63}" srcOrd="0" destOrd="0" presId="urn:microsoft.com/office/officeart/2009/3/layout/HorizontalOrganizationChart"/>
    <dgm:cxn modelId="{56232B77-3C7A-4F93-A86B-89C33953D094}" type="presParOf" srcId="{053382B9-8DBC-4A6A-89EC-1B9E6634CBF3}" destId="{C4D9311A-0F71-4AB4-ABD3-9F4E52875126}" srcOrd="1" destOrd="0" presId="urn:microsoft.com/office/officeart/2009/3/layout/HorizontalOrganizationChart"/>
    <dgm:cxn modelId="{0C72E203-657C-49C6-B139-F7E3ED53D5C3}" type="presParOf" srcId="{151BE846-AC08-467D-B988-B8C3F912E2BA}" destId="{C5CCAE83-5F18-4E1D-B732-08DC674942F8}" srcOrd="1" destOrd="0" presId="urn:microsoft.com/office/officeart/2009/3/layout/HorizontalOrganizationChart"/>
    <dgm:cxn modelId="{4A1E0961-5E8C-4A61-8E5C-B7493D9B6530}" type="presParOf" srcId="{151BE846-AC08-467D-B988-B8C3F912E2BA}" destId="{423E6F18-57F7-499C-97E4-BC4B5CBD7E48}" srcOrd="2" destOrd="0" presId="urn:microsoft.com/office/officeart/2009/3/layout/HorizontalOrganizationChart"/>
    <dgm:cxn modelId="{98320D27-EC42-4E15-88FF-DCAF34D0A6A2}" type="presParOf" srcId="{A052A435-D89C-43C3-BE26-99239F51AEE3}" destId="{D271F678-D361-495F-8C40-80FFB3087358}" srcOrd="16" destOrd="0" presId="urn:microsoft.com/office/officeart/2009/3/layout/HorizontalOrganizationChart"/>
    <dgm:cxn modelId="{71D11AF5-0331-4D12-9A72-62633B201445}" type="presParOf" srcId="{A052A435-D89C-43C3-BE26-99239F51AEE3}" destId="{07956C82-F7B5-4353-9F63-824CC7CC7C5F}" srcOrd="17" destOrd="0" presId="urn:microsoft.com/office/officeart/2009/3/layout/HorizontalOrganizationChart"/>
    <dgm:cxn modelId="{1C51ADF6-41B0-4C82-A4D7-7610439DD36B}" type="presParOf" srcId="{07956C82-F7B5-4353-9F63-824CC7CC7C5F}" destId="{38F0AB98-B945-4DE8-A494-262DAA7D841E}" srcOrd="0" destOrd="0" presId="urn:microsoft.com/office/officeart/2009/3/layout/HorizontalOrganizationChart"/>
    <dgm:cxn modelId="{6351B6AE-3872-4902-8C4D-BA8A5168ACF7}" type="presParOf" srcId="{38F0AB98-B945-4DE8-A494-262DAA7D841E}" destId="{2BCFB6C2-8997-46AF-8988-675AA30D9551}" srcOrd="0" destOrd="0" presId="urn:microsoft.com/office/officeart/2009/3/layout/HorizontalOrganizationChart"/>
    <dgm:cxn modelId="{817C94B4-97AA-47CC-B6F1-1BED72FD607E}" type="presParOf" srcId="{38F0AB98-B945-4DE8-A494-262DAA7D841E}" destId="{D63A7061-4F50-4A75-8F75-D32B52DBAFD7}" srcOrd="1" destOrd="0" presId="urn:microsoft.com/office/officeart/2009/3/layout/HorizontalOrganizationChart"/>
    <dgm:cxn modelId="{63CB6383-9E18-40D3-90D4-4315B019C32B}" type="presParOf" srcId="{07956C82-F7B5-4353-9F63-824CC7CC7C5F}" destId="{523C750B-2F66-46D2-A6C0-3E308A9A0FDD}" srcOrd="1" destOrd="0" presId="urn:microsoft.com/office/officeart/2009/3/layout/HorizontalOrganizationChart"/>
    <dgm:cxn modelId="{E1EC2D33-EB31-456A-B886-B47F8590F493}" type="presParOf" srcId="{07956C82-F7B5-4353-9F63-824CC7CC7C5F}" destId="{99E43329-5779-4489-AC75-A496EFECF187}" srcOrd="2" destOrd="0" presId="urn:microsoft.com/office/officeart/2009/3/layout/HorizontalOrganizationChart"/>
    <dgm:cxn modelId="{68DCF019-DB46-4EDF-81BB-A5E69651F893}" type="presParOf" srcId="{A052A435-D89C-43C3-BE26-99239F51AEE3}" destId="{7D1CEEE6-502A-402F-9CE6-1F094D5659D5}" srcOrd="18" destOrd="0" presId="urn:microsoft.com/office/officeart/2009/3/layout/HorizontalOrganizationChart"/>
    <dgm:cxn modelId="{A50E8B37-D731-461B-8732-C1B584258862}" type="presParOf" srcId="{A052A435-D89C-43C3-BE26-99239F51AEE3}" destId="{70F2B9A7-FCEC-4125-949A-DC3D933ED88A}" srcOrd="19" destOrd="0" presId="urn:microsoft.com/office/officeart/2009/3/layout/HorizontalOrganizationChart"/>
    <dgm:cxn modelId="{0C8F594F-81C2-4D27-BAD0-362FB712D8B5}" type="presParOf" srcId="{70F2B9A7-FCEC-4125-949A-DC3D933ED88A}" destId="{E8BB38E5-9B18-40DA-827E-9B6C3FA8ADAE}" srcOrd="0" destOrd="0" presId="urn:microsoft.com/office/officeart/2009/3/layout/HorizontalOrganizationChart"/>
    <dgm:cxn modelId="{2A51561E-81DF-47DC-9B4E-7AC2AE90AEF3}" type="presParOf" srcId="{E8BB38E5-9B18-40DA-827E-9B6C3FA8ADAE}" destId="{9769560E-90F7-416C-84D7-794498E1FDC4}" srcOrd="0" destOrd="0" presId="urn:microsoft.com/office/officeart/2009/3/layout/HorizontalOrganizationChart"/>
    <dgm:cxn modelId="{18959F73-1941-4181-A3EC-8F4A4BD3B22E}" type="presParOf" srcId="{E8BB38E5-9B18-40DA-827E-9B6C3FA8ADAE}" destId="{EFC4D2A6-7FE0-4571-B429-27306CE3402B}" srcOrd="1" destOrd="0" presId="urn:microsoft.com/office/officeart/2009/3/layout/HorizontalOrganizationChart"/>
    <dgm:cxn modelId="{45CA2C9C-DB0B-4AED-80E4-BCEEBEB617FA}" type="presParOf" srcId="{70F2B9A7-FCEC-4125-949A-DC3D933ED88A}" destId="{4EB9CC10-8E8F-4875-A3FC-FDDA870B8E4C}" srcOrd="1" destOrd="0" presId="urn:microsoft.com/office/officeart/2009/3/layout/HorizontalOrganizationChart"/>
    <dgm:cxn modelId="{6E8E44C4-E01F-44BB-BA51-8E83E3A21344}" type="presParOf" srcId="{70F2B9A7-FCEC-4125-949A-DC3D933ED88A}" destId="{1C55969A-A5D8-42E2-8D06-C69066911170}" srcOrd="2" destOrd="0" presId="urn:microsoft.com/office/officeart/2009/3/layout/HorizontalOrganizationChart"/>
    <dgm:cxn modelId="{BFB9D450-2D4E-468F-90F0-8C17DEAA886C}" type="presParOf" srcId="{A052A435-D89C-43C3-BE26-99239F51AEE3}" destId="{F37DC024-E2D5-4609-9BC3-C4BB9BF061FF}" srcOrd="20" destOrd="0" presId="urn:microsoft.com/office/officeart/2009/3/layout/HorizontalOrganizationChart"/>
    <dgm:cxn modelId="{BD821196-AA52-4017-9897-7C57C4C9A34A}" type="presParOf" srcId="{A052A435-D89C-43C3-BE26-99239F51AEE3}" destId="{8F2924CB-769F-4186-A766-E92D9A73272D}" srcOrd="21" destOrd="0" presId="urn:microsoft.com/office/officeart/2009/3/layout/HorizontalOrganizationChart"/>
    <dgm:cxn modelId="{93D9544B-B451-4622-87E6-39DD0416233A}" type="presParOf" srcId="{8F2924CB-769F-4186-A766-E92D9A73272D}" destId="{C4F5799A-EB0D-46B3-9981-20097D9AE558}" srcOrd="0" destOrd="0" presId="urn:microsoft.com/office/officeart/2009/3/layout/HorizontalOrganizationChart"/>
    <dgm:cxn modelId="{A37888B6-578D-44F8-9B70-79AAFFCBC3C6}" type="presParOf" srcId="{C4F5799A-EB0D-46B3-9981-20097D9AE558}" destId="{876D8D19-D5C9-4A84-A0F4-4AD9CF89C62B}" srcOrd="0" destOrd="0" presId="urn:microsoft.com/office/officeart/2009/3/layout/HorizontalOrganizationChart"/>
    <dgm:cxn modelId="{A4891071-8B8D-47C6-A056-0BB49705556C}" type="presParOf" srcId="{C4F5799A-EB0D-46B3-9981-20097D9AE558}" destId="{F5D1AACE-904D-4373-85C6-A34B8948167D}" srcOrd="1" destOrd="0" presId="urn:microsoft.com/office/officeart/2009/3/layout/HorizontalOrganizationChart"/>
    <dgm:cxn modelId="{4A13D648-BE9B-4859-A297-9BB6AD74B98D}" type="presParOf" srcId="{8F2924CB-769F-4186-A766-E92D9A73272D}" destId="{8DE0D6C1-B724-4789-85AC-30F4D5D64B6B}" srcOrd="1" destOrd="0" presId="urn:microsoft.com/office/officeart/2009/3/layout/HorizontalOrganizationChart"/>
    <dgm:cxn modelId="{7EA4F3ED-69B7-4E6E-87CE-DC36C62C5BC2}" type="presParOf" srcId="{8F2924CB-769F-4186-A766-E92D9A73272D}" destId="{0F481741-5C2A-4332-978D-24B70D2DB46C}" srcOrd="2" destOrd="0" presId="urn:microsoft.com/office/officeart/2009/3/layout/HorizontalOrganizationChart"/>
    <dgm:cxn modelId="{27D107D6-3D34-4C9C-8CF6-E3C71C195681}" type="presParOf" srcId="{A052A435-D89C-43C3-BE26-99239F51AEE3}" destId="{F9C2B0FC-46C5-4C63-B761-EE60144DAA71}" srcOrd="22" destOrd="0" presId="urn:microsoft.com/office/officeart/2009/3/layout/HorizontalOrganizationChart"/>
    <dgm:cxn modelId="{ACE46A32-643C-4005-98F3-24D06D9672B2}" type="presParOf" srcId="{A052A435-D89C-43C3-BE26-99239F51AEE3}" destId="{BF7F692E-5377-4A38-A04A-747C69277801}" srcOrd="23" destOrd="0" presId="urn:microsoft.com/office/officeart/2009/3/layout/HorizontalOrganizationChart"/>
    <dgm:cxn modelId="{6C18EA77-D6B4-485D-BB24-61752181B050}" type="presParOf" srcId="{BF7F692E-5377-4A38-A04A-747C69277801}" destId="{967E6472-4D8F-4359-BE64-2F3CB2674A95}" srcOrd="0" destOrd="0" presId="urn:microsoft.com/office/officeart/2009/3/layout/HorizontalOrganizationChart"/>
    <dgm:cxn modelId="{E428C4A4-6349-40B6-AA16-66EF34735735}" type="presParOf" srcId="{967E6472-4D8F-4359-BE64-2F3CB2674A95}" destId="{3585B6DE-8267-461B-A9E7-54A525C5B882}" srcOrd="0" destOrd="0" presId="urn:microsoft.com/office/officeart/2009/3/layout/HorizontalOrganizationChart"/>
    <dgm:cxn modelId="{888CEFA4-512D-4A0E-AE90-B991CA945CB4}" type="presParOf" srcId="{967E6472-4D8F-4359-BE64-2F3CB2674A95}" destId="{F02A6F1D-4035-48CD-86A1-0E3C102ABF18}" srcOrd="1" destOrd="0" presId="urn:microsoft.com/office/officeart/2009/3/layout/HorizontalOrganizationChart"/>
    <dgm:cxn modelId="{3FD0E5BC-D8D9-4E72-A178-0CAB744FE1C0}" type="presParOf" srcId="{BF7F692E-5377-4A38-A04A-747C69277801}" destId="{7E9E3D42-B63E-418B-8BCA-80A1F8162AA9}" srcOrd="1" destOrd="0" presId="urn:microsoft.com/office/officeart/2009/3/layout/HorizontalOrganizationChart"/>
    <dgm:cxn modelId="{0FCC05D3-6F50-495B-91FF-4137DE0C8045}" type="presParOf" srcId="{BF7F692E-5377-4A38-A04A-747C69277801}" destId="{56AF7E9A-AC70-4AF3-94E0-8EF369A576C6}" srcOrd="2" destOrd="0" presId="urn:microsoft.com/office/officeart/2009/3/layout/HorizontalOrganizationChart"/>
    <dgm:cxn modelId="{15589AA7-F548-4B6E-8E4B-4087AB81D7BB}" type="presParOf" srcId="{A052A435-D89C-43C3-BE26-99239F51AEE3}" destId="{5A6A4E1A-91BE-45E9-A054-74E73B9942DC}" srcOrd="24" destOrd="0" presId="urn:microsoft.com/office/officeart/2009/3/layout/HorizontalOrganizationChart"/>
    <dgm:cxn modelId="{40E9103C-CEB5-4DBE-9049-8B2C5CFBD7F2}" type="presParOf" srcId="{A052A435-D89C-43C3-BE26-99239F51AEE3}" destId="{4ED27720-2689-4135-841A-DD9FE77A3417}" srcOrd="25" destOrd="0" presId="urn:microsoft.com/office/officeart/2009/3/layout/HorizontalOrganizationChart"/>
    <dgm:cxn modelId="{7025A396-28C2-4B9B-AD99-C92A435614D7}" type="presParOf" srcId="{4ED27720-2689-4135-841A-DD9FE77A3417}" destId="{AE156661-90FA-4A65-B639-C11F1EE81FBC}" srcOrd="0" destOrd="0" presId="urn:microsoft.com/office/officeart/2009/3/layout/HorizontalOrganizationChart"/>
    <dgm:cxn modelId="{D5C84D81-2CFE-46BE-B34F-6C77FD04EF99}" type="presParOf" srcId="{AE156661-90FA-4A65-B639-C11F1EE81FBC}" destId="{95DCBC4D-3E5C-4897-91D5-9C39F730A5B6}" srcOrd="0" destOrd="0" presId="urn:microsoft.com/office/officeart/2009/3/layout/HorizontalOrganizationChart"/>
    <dgm:cxn modelId="{6FC0B2F8-064A-4A1B-ACDB-B3330E6CC304}" type="presParOf" srcId="{AE156661-90FA-4A65-B639-C11F1EE81FBC}" destId="{9F5478A4-BFB9-4A2B-B352-A22ECA3EAC5F}" srcOrd="1" destOrd="0" presId="urn:microsoft.com/office/officeart/2009/3/layout/HorizontalOrganizationChart"/>
    <dgm:cxn modelId="{AB1CCBB6-08D7-477F-B65D-CA571B952E72}" type="presParOf" srcId="{4ED27720-2689-4135-841A-DD9FE77A3417}" destId="{9E0E45C2-FE81-4930-9244-8B9D556FA46C}" srcOrd="1" destOrd="0" presId="urn:microsoft.com/office/officeart/2009/3/layout/HorizontalOrganizationChart"/>
    <dgm:cxn modelId="{E7C18D92-2D74-4A3E-90A3-9F05F39943C4}" type="presParOf" srcId="{4ED27720-2689-4135-841A-DD9FE77A3417}" destId="{B86744F0-0A4B-4EA3-AD91-9C1640392EDF}" srcOrd="2" destOrd="0" presId="urn:microsoft.com/office/officeart/2009/3/layout/HorizontalOrganizationChart"/>
    <dgm:cxn modelId="{EF86D361-D210-47E4-B775-6C8817A01B12}" type="presParOf" srcId="{B48F31B5-9542-4B91-A7EF-0297C9602B8A}" destId="{65BE1AE7-8542-4F56-8D42-7096B456B11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0AB16D-0A17-4E98-90B6-C27F8330AABF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FC8741-D24B-4E80-AE55-699E7011B213}">
      <dgm:prSet phldrT="[Text]"/>
      <dgm:spPr/>
      <dgm:t>
        <a:bodyPr/>
        <a:lstStyle/>
        <a:p>
          <a:r>
            <a:rPr lang="tr-TR" dirty="0"/>
            <a:t>Serbest Bölgeler</a:t>
          </a:r>
          <a:endParaRPr lang="en-US" dirty="0"/>
        </a:p>
      </dgm:t>
    </dgm:pt>
    <dgm:pt modelId="{CDA62080-507E-42D6-81A7-0BEC86D05347}" type="parTrans" cxnId="{9F47CD6A-3A4B-498F-9F1D-7782965BBBD9}">
      <dgm:prSet/>
      <dgm:spPr/>
      <dgm:t>
        <a:bodyPr/>
        <a:lstStyle/>
        <a:p>
          <a:endParaRPr lang="en-US"/>
        </a:p>
      </dgm:t>
    </dgm:pt>
    <dgm:pt modelId="{E8FED416-0209-4CEA-B2BD-47B8DFD8983C}" type="sibTrans" cxnId="{9F47CD6A-3A4B-498F-9F1D-7782965BBBD9}">
      <dgm:prSet/>
      <dgm:spPr/>
      <dgm:t>
        <a:bodyPr/>
        <a:lstStyle/>
        <a:p>
          <a:endParaRPr lang="en-US"/>
        </a:p>
      </dgm:t>
    </dgm:pt>
    <dgm:pt modelId="{E5D15FD6-FD39-4029-BFC9-B3322EAE58C5}">
      <dgm:prSet phldrT="[Text]"/>
      <dgm:spPr/>
      <dgm:t>
        <a:bodyPr/>
        <a:lstStyle/>
        <a:p>
          <a:r>
            <a:rPr lang="tr-TR" dirty="0"/>
            <a:t>Ege Serbest Bölge</a:t>
          </a:r>
          <a:endParaRPr lang="en-US" dirty="0"/>
        </a:p>
      </dgm:t>
    </dgm:pt>
    <dgm:pt modelId="{F13D0ADD-35FE-4274-88D2-594116055EC0}" type="parTrans" cxnId="{FDFCDD3B-34FE-4B99-8F76-7153594996BD}">
      <dgm:prSet/>
      <dgm:spPr/>
      <dgm:t>
        <a:bodyPr/>
        <a:lstStyle/>
        <a:p>
          <a:endParaRPr lang="en-US"/>
        </a:p>
      </dgm:t>
    </dgm:pt>
    <dgm:pt modelId="{1158342C-9BB0-4F13-B588-C65CF56FC0EC}" type="sibTrans" cxnId="{FDFCDD3B-34FE-4B99-8F76-7153594996BD}">
      <dgm:prSet/>
      <dgm:spPr/>
      <dgm:t>
        <a:bodyPr/>
        <a:lstStyle/>
        <a:p>
          <a:endParaRPr lang="en-US"/>
        </a:p>
      </dgm:t>
    </dgm:pt>
    <dgm:pt modelId="{67B0F0C9-6E69-4C1A-B0D2-21777FA974D1}">
      <dgm:prSet phldrT="[Text]"/>
      <dgm:spPr/>
      <dgm:t>
        <a:bodyPr/>
        <a:lstStyle/>
        <a:p>
          <a:r>
            <a:rPr lang="tr-TR" dirty="0"/>
            <a:t>İzmir Serbest Bölge</a:t>
          </a:r>
          <a:endParaRPr lang="en-US" dirty="0"/>
        </a:p>
      </dgm:t>
    </dgm:pt>
    <dgm:pt modelId="{0C56CBED-FEA6-4886-BA3F-895BD734A592}" type="parTrans" cxnId="{16554894-07B5-468B-991E-C9E0B30362F3}">
      <dgm:prSet/>
      <dgm:spPr/>
      <dgm:t>
        <a:bodyPr/>
        <a:lstStyle/>
        <a:p>
          <a:endParaRPr lang="en-US"/>
        </a:p>
      </dgm:t>
    </dgm:pt>
    <dgm:pt modelId="{71532C3D-66F4-493B-A13C-5A33C8E0B841}" type="sibTrans" cxnId="{16554894-07B5-468B-991E-C9E0B30362F3}">
      <dgm:prSet/>
      <dgm:spPr/>
      <dgm:t>
        <a:bodyPr/>
        <a:lstStyle/>
        <a:p>
          <a:endParaRPr lang="en-US"/>
        </a:p>
      </dgm:t>
    </dgm:pt>
    <dgm:pt modelId="{6141D81F-24DB-4702-ACD4-1534A3709009}" type="pres">
      <dgm:prSet presAssocID="{040AB16D-0A17-4E98-90B6-C27F8330AAB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A57A3E-96A5-4E19-877D-9666AE3F5051}" type="pres">
      <dgm:prSet presAssocID="{C6FC8741-D24B-4E80-AE55-699E7011B213}" presName="hierRoot1" presStyleCnt="0">
        <dgm:presLayoutVars>
          <dgm:hierBranch val="init"/>
        </dgm:presLayoutVars>
      </dgm:prSet>
      <dgm:spPr/>
    </dgm:pt>
    <dgm:pt modelId="{34A47F76-FDC9-440B-96FB-C35647C78F2A}" type="pres">
      <dgm:prSet presAssocID="{C6FC8741-D24B-4E80-AE55-699E7011B213}" presName="rootComposite1" presStyleCnt="0"/>
      <dgm:spPr/>
    </dgm:pt>
    <dgm:pt modelId="{679CEB97-7845-4401-9A3E-6106C1A19A55}" type="pres">
      <dgm:prSet presAssocID="{C6FC8741-D24B-4E80-AE55-699E7011B213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1BDB1D-A63C-4128-87E2-3B4EE39F2400}" type="pres">
      <dgm:prSet presAssocID="{C6FC8741-D24B-4E80-AE55-699E7011B213}" presName="topArc1" presStyleLbl="parChTrans1D1" presStyleIdx="0" presStyleCnt="6"/>
      <dgm:spPr/>
    </dgm:pt>
    <dgm:pt modelId="{0C8BCD7C-5B4D-4638-B90F-802385D04882}" type="pres">
      <dgm:prSet presAssocID="{C6FC8741-D24B-4E80-AE55-699E7011B213}" presName="bottomArc1" presStyleLbl="parChTrans1D1" presStyleIdx="1" presStyleCnt="6"/>
      <dgm:spPr/>
    </dgm:pt>
    <dgm:pt modelId="{7F34FF03-758F-493B-861F-E9699735958D}" type="pres">
      <dgm:prSet presAssocID="{C6FC8741-D24B-4E80-AE55-699E7011B213}" presName="topConnNode1" presStyleLbl="node1" presStyleIdx="0" presStyleCnt="0"/>
      <dgm:spPr/>
      <dgm:t>
        <a:bodyPr/>
        <a:lstStyle/>
        <a:p>
          <a:endParaRPr lang="en-US"/>
        </a:p>
      </dgm:t>
    </dgm:pt>
    <dgm:pt modelId="{58089EBE-C5DA-4907-B15A-1CD7E4A72211}" type="pres">
      <dgm:prSet presAssocID="{C6FC8741-D24B-4E80-AE55-699E7011B213}" presName="hierChild2" presStyleCnt="0"/>
      <dgm:spPr/>
    </dgm:pt>
    <dgm:pt modelId="{4D393253-41FA-4529-BBB3-F7CFF4A35F2E}" type="pres">
      <dgm:prSet presAssocID="{F13D0ADD-35FE-4274-88D2-594116055EC0}" presName="Name28" presStyleLbl="parChTrans1D2" presStyleIdx="0" presStyleCnt="2"/>
      <dgm:spPr/>
      <dgm:t>
        <a:bodyPr/>
        <a:lstStyle/>
        <a:p>
          <a:endParaRPr lang="en-US"/>
        </a:p>
      </dgm:t>
    </dgm:pt>
    <dgm:pt modelId="{099F7094-5A96-4BCD-BE65-E5966482ADAF}" type="pres">
      <dgm:prSet presAssocID="{E5D15FD6-FD39-4029-BFC9-B3322EAE58C5}" presName="hierRoot2" presStyleCnt="0">
        <dgm:presLayoutVars>
          <dgm:hierBranch val="init"/>
        </dgm:presLayoutVars>
      </dgm:prSet>
      <dgm:spPr/>
    </dgm:pt>
    <dgm:pt modelId="{1EB92834-24B4-4A2F-9B10-C0DB238820B5}" type="pres">
      <dgm:prSet presAssocID="{E5D15FD6-FD39-4029-BFC9-B3322EAE58C5}" presName="rootComposite2" presStyleCnt="0"/>
      <dgm:spPr/>
    </dgm:pt>
    <dgm:pt modelId="{487F9DE3-6C12-4458-AE60-2811E5095A68}" type="pres">
      <dgm:prSet presAssocID="{E5D15FD6-FD39-4029-BFC9-B3322EAE58C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DA115-28AD-4D74-B646-DD7FF065A065}" type="pres">
      <dgm:prSet presAssocID="{E5D15FD6-FD39-4029-BFC9-B3322EAE58C5}" presName="topArc2" presStyleLbl="parChTrans1D1" presStyleIdx="2" presStyleCnt="6"/>
      <dgm:spPr/>
    </dgm:pt>
    <dgm:pt modelId="{9CDAA81E-2CF5-47FC-A28E-EF7C87FD3A23}" type="pres">
      <dgm:prSet presAssocID="{E5D15FD6-FD39-4029-BFC9-B3322EAE58C5}" presName="bottomArc2" presStyleLbl="parChTrans1D1" presStyleIdx="3" presStyleCnt="6"/>
      <dgm:spPr/>
    </dgm:pt>
    <dgm:pt modelId="{F749EAE8-5402-4C73-98FB-8F2B087ECD5B}" type="pres">
      <dgm:prSet presAssocID="{E5D15FD6-FD39-4029-BFC9-B3322EAE58C5}" presName="topConnNode2" presStyleLbl="node2" presStyleIdx="0" presStyleCnt="0"/>
      <dgm:spPr/>
      <dgm:t>
        <a:bodyPr/>
        <a:lstStyle/>
        <a:p>
          <a:endParaRPr lang="en-US"/>
        </a:p>
      </dgm:t>
    </dgm:pt>
    <dgm:pt modelId="{F796C96C-012B-4546-B0C7-35C7523E8685}" type="pres">
      <dgm:prSet presAssocID="{E5D15FD6-FD39-4029-BFC9-B3322EAE58C5}" presName="hierChild4" presStyleCnt="0"/>
      <dgm:spPr/>
    </dgm:pt>
    <dgm:pt modelId="{E59A2B0B-79E3-4347-AF43-6C1CA722B909}" type="pres">
      <dgm:prSet presAssocID="{E5D15FD6-FD39-4029-BFC9-B3322EAE58C5}" presName="hierChild5" presStyleCnt="0"/>
      <dgm:spPr/>
    </dgm:pt>
    <dgm:pt modelId="{4D2C548F-DC3A-41D2-A1D7-5D56D734D96D}" type="pres">
      <dgm:prSet presAssocID="{0C56CBED-FEA6-4886-BA3F-895BD734A592}" presName="Name28" presStyleLbl="parChTrans1D2" presStyleIdx="1" presStyleCnt="2"/>
      <dgm:spPr/>
      <dgm:t>
        <a:bodyPr/>
        <a:lstStyle/>
        <a:p>
          <a:endParaRPr lang="en-US"/>
        </a:p>
      </dgm:t>
    </dgm:pt>
    <dgm:pt modelId="{236B5E40-09CE-484E-A216-909C178D6606}" type="pres">
      <dgm:prSet presAssocID="{67B0F0C9-6E69-4C1A-B0D2-21777FA974D1}" presName="hierRoot2" presStyleCnt="0">
        <dgm:presLayoutVars>
          <dgm:hierBranch val="init"/>
        </dgm:presLayoutVars>
      </dgm:prSet>
      <dgm:spPr/>
    </dgm:pt>
    <dgm:pt modelId="{61968C11-B5F8-44FD-9B26-1D247A930674}" type="pres">
      <dgm:prSet presAssocID="{67B0F0C9-6E69-4C1A-B0D2-21777FA974D1}" presName="rootComposite2" presStyleCnt="0"/>
      <dgm:spPr/>
    </dgm:pt>
    <dgm:pt modelId="{3B42D24C-C799-4B53-A238-CBD7076A9644}" type="pres">
      <dgm:prSet presAssocID="{67B0F0C9-6E69-4C1A-B0D2-21777FA974D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282C-11B6-4C3F-BE41-018BC4B9713A}" type="pres">
      <dgm:prSet presAssocID="{67B0F0C9-6E69-4C1A-B0D2-21777FA974D1}" presName="topArc2" presStyleLbl="parChTrans1D1" presStyleIdx="4" presStyleCnt="6"/>
      <dgm:spPr/>
    </dgm:pt>
    <dgm:pt modelId="{D74356D4-703F-4A50-B611-CB213C12532B}" type="pres">
      <dgm:prSet presAssocID="{67B0F0C9-6E69-4C1A-B0D2-21777FA974D1}" presName="bottomArc2" presStyleLbl="parChTrans1D1" presStyleIdx="5" presStyleCnt="6"/>
      <dgm:spPr/>
    </dgm:pt>
    <dgm:pt modelId="{D99D22F7-D67A-4CBF-AB52-10CB980693D5}" type="pres">
      <dgm:prSet presAssocID="{67B0F0C9-6E69-4C1A-B0D2-21777FA974D1}" presName="topConnNode2" presStyleLbl="node2" presStyleIdx="0" presStyleCnt="0"/>
      <dgm:spPr/>
      <dgm:t>
        <a:bodyPr/>
        <a:lstStyle/>
        <a:p>
          <a:endParaRPr lang="en-US"/>
        </a:p>
      </dgm:t>
    </dgm:pt>
    <dgm:pt modelId="{61CF187E-7291-4925-9108-731AF7E80F3E}" type="pres">
      <dgm:prSet presAssocID="{67B0F0C9-6E69-4C1A-B0D2-21777FA974D1}" presName="hierChild4" presStyleCnt="0"/>
      <dgm:spPr/>
    </dgm:pt>
    <dgm:pt modelId="{DF277370-CA67-4B4D-8946-32295253AEEA}" type="pres">
      <dgm:prSet presAssocID="{67B0F0C9-6E69-4C1A-B0D2-21777FA974D1}" presName="hierChild5" presStyleCnt="0"/>
      <dgm:spPr/>
    </dgm:pt>
    <dgm:pt modelId="{FCF914FE-C6CF-4AAF-9A6D-EFD4041B9350}" type="pres">
      <dgm:prSet presAssocID="{C6FC8741-D24B-4E80-AE55-699E7011B213}" presName="hierChild3" presStyleCnt="0"/>
      <dgm:spPr/>
    </dgm:pt>
  </dgm:ptLst>
  <dgm:cxnLst>
    <dgm:cxn modelId="{AA839A1C-A688-409B-9AA5-37E392285C37}" type="presOf" srcId="{E5D15FD6-FD39-4029-BFC9-B3322EAE58C5}" destId="{487F9DE3-6C12-4458-AE60-2811E5095A68}" srcOrd="0" destOrd="0" presId="urn:microsoft.com/office/officeart/2008/layout/HalfCircleOrganizationChart"/>
    <dgm:cxn modelId="{648E6A3F-4F96-4618-8CC6-F35FF7263296}" type="presOf" srcId="{C6FC8741-D24B-4E80-AE55-699E7011B213}" destId="{7F34FF03-758F-493B-861F-E9699735958D}" srcOrd="1" destOrd="0" presId="urn:microsoft.com/office/officeart/2008/layout/HalfCircleOrganizationChart"/>
    <dgm:cxn modelId="{DD32AFFE-2C4B-4031-9A1D-691E661B47D2}" type="presOf" srcId="{F13D0ADD-35FE-4274-88D2-594116055EC0}" destId="{4D393253-41FA-4529-BBB3-F7CFF4A35F2E}" srcOrd="0" destOrd="0" presId="urn:microsoft.com/office/officeart/2008/layout/HalfCircleOrganizationChart"/>
    <dgm:cxn modelId="{29C54EB9-E7A3-47D8-8E46-FD72FE1C3CC2}" type="presOf" srcId="{E5D15FD6-FD39-4029-BFC9-B3322EAE58C5}" destId="{F749EAE8-5402-4C73-98FB-8F2B087ECD5B}" srcOrd="1" destOrd="0" presId="urn:microsoft.com/office/officeart/2008/layout/HalfCircleOrganizationChart"/>
    <dgm:cxn modelId="{FDFCDD3B-34FE-4B99-8F76-7153594996BD}" srcId="{C6FC8741-D24B-4E80-AE55-699E7011B213}" destId="{E5D15FD6-FD39-4029-BFC9-B3322EAE58C5}" srcOrd="0" destOrd="0" parTransId="{F13D0ADD-35FE-4274-88D2-594116055EC0}" sibTransId="{1158342C-9BB0-4F13-B588-C65CF56FC0EC}"/>
    <dgm:cxn modelId="{7E0280D0-0F83-46D4-80E3-3EEF1B0FD89F}" type="presOf" srcId="{67B0F0C9-6E69-4C1A-B0D2-21777FA974D1}" destId="{3B42D24C-C799-4B53-A238-CBD7076A9644}" srcOrd="0" destOrd="0" presId="urn:microsoft.com/office/officeart/2008/layout/HalfCircleOrganizationChart"/>
    <dgm:cxn modelId="{DDA62E44-A216-4D38-9253-29D3E9B5AD9F}" type="presOf" srcId="{040AB16D-0A17-4E98-90B6-C27F8330AABF}" destId="{6141D81F-24DB-4702-ACD4-1534A3709009}" srcOrd="0" destOrd="0" presId="urn:microsoft.com/office/officeart/2008/layout/HalfCircleOrganizationChart"/>
    <dgm:cxn modelId="{5BAB9D86-674D-4578-A832-2A52B729A8BA}" type="presOf" srcId="{67B0F0C9-6E69-4C1A-B0D2-21777FA974D1}" destId="{D99D22F7-D67A-4CBF-AB52-10CB980693D5}" srcOrd="1" destOrd="0" presId="urn:microsoft.com/office/officeart/2008/layout/HalfCircleOrganizationChart"/>
    <dgm:cxn modelId="{16554894-07B5-468B-991E-C9E0B30362F3}" srcId="{C6FC8741-D24B-4E80-AE55-699E7011B213}" destId="{67B0F0C9-6E69-4C1A-B0D2-21777FA974D1}" srcOrd="1" destOrd="0" parTransId="{0C56CBED-FEA6-4886-BA3F-895BD734A592}" sibTransId="{71532C3D-66F4-493B-A13C-5A33C8E0B841}"/>
    <dgm:cxn modelId="{9F47CD6A-3A4B-498F-9F1D-7782965BBBD9}" srcId="{040AB16D-0A17-4E98-90B6-C27F8330AABF}" destId="{C6FC8741-D24B-4E80-AE55-699E7011B213}" srcOrd="0" destOrd="0" parTransId="{CDA62080-507E-42D6-81A7-0BEC86D05347}" sibTransId="{E8FED416-0209-4CEA-B2BD-47B8DFD8983C}"/>
    <dgm:cxn modelId="{3E1C679E-1D7A-4EEC-AC62-F84734466A27}" type="presOf" srcId="{C6FC8741-D24B-4E80-AE55-699E7011B213}" destId="{679CEB97-7845-4401-9A3E-6106C1A19A55}" srcOrd="0" destOrd="0" presId="urn:microsoft.com/office/officeart/2008/layout/HalfCircleOrganizationChart"/>
    <dgm:cxn modelId="{86832798-95A0-4CCA-A409-A214C4BA2CB2}" type="presOf" srcId="{0C56CBED-FEA6-4886-BA3F-895BD734A592}" destId="{4D2C548F-DC3A-41D2-A1D7-5D56D734D96D}" srcOrd="0" destOrd="0" presId="urn:microsoft.com/office/officeart/2008/layout/HalfCircleOrganizationChart"/>
    <dgm:cxn modelId="{7CC2E644-7CF4-4588-90F3-6710F5A4DF1C}" type="presParOf" srcId="{6141D81F-24DB-4702-ACD4-1534A3709009}" destId="{32A57A3E-96A5-4E19-877D-9666AE3F5051}" srcOrd="0" destOrd="0" presId="urn:microsoft.com/office/officeart/2008/layout/HalfCircleOrganizationChart"/>
    <dgm:cxn modelId="{DB267057-1EFF-4D1C-8D88-E95E685D1B2F}" type="presParOf" srcId="{32A57A3E-96A5-4E19-877D-9666AE3F5051}" destId="{34A47F76-FDC9-440B-96FB-C35647C78F2A}" srcOrd="0" destOrd="0" presId="urn:microsoft.com/office/officeart/2008/layout/HalfCircleOrganizationChart"/>
    <dgm:cxn modelId="{926504FB-514E-470A-AA04-648E482C39FD}" type="presParOf" srcId="{34A47F76-FDC9-440B-96FB-C35647C78F2A}" destId="{679CEB97-7845-4401-9A3E-6106C1A19A55}" srcOrd="0" destOrd="0" presId="urn:microsoft.com/office/officeart/2008/layout/HalfCircleOrganizationChart"/>
    <dgm:cxn modelId="{398F1F4E-8932-4814-8911-C2E9B9B47C92}" type="presParOf" srcId="{34A47F76-FDC9-440B-96FB-C35647C78F2A}" destId="{A11BDB1D-A63C-4128-87E2-3B4EE39F2400}" srcOrd="1" destOrd="0" presId="urn:microsoft.com/office/officeart/2008/layout/HalfCircleOrganizationChart"/>
    <dgm:cxn modelId="{BA39B29A-F30E-4739-A695-E9AC06387B1B}" type="presParOf" srcId="{34A47F76-FDC9-440B-96FB-C35647C78F2A}" destId="{0C8BCD7C-5B4D-4638-B90F-802385D04882}" srcOrd="2" destOrd="0" presId="urn:microsoft.com/office/officeart/2008/layout/HalfCircleOrganizationChart"/>
    <dgm:cxn modelId="{64D3484B-C930-4F31-AE12-00DBF129BFA0}" type="presParOf" srcId="{34A47F76-FDC9-440B-96FB-C35647C78F2A}" destId="{7F34FF03-758F-493B-861F-E9699735958D}" srcOrd="3" destOrd="0" presId="urn:microsoft.com/office/officeart/2008/layout/HalfCircleOrganizationChart"/>
    <dgm:cxn modelId="{24064296-CC7C-4B39-9E30-6D5BDB1B0D29}" type="presParOf" srcId="{32A57A3E-96A5-4E19-877D-9666AE3F5051}" destId="{58089EBE-C5DA-4907-B15A-1CD7E4A72211}" srcOrd="1" destOrd="0" presId="urn:microsoft.com/office/officeart/2008/layout/HalfCircleOrganizationChart"/>
    <dgm:cxn modelId="{BCA9CCF6-09B7-41CD-A7BF-A63F9DFC68F2}" type="presParOf" srcId="{58089EBE-C5DA-4907-B15A-1CD7E4A72211}" destId="{4D393253-41FA-4529-BBB3-F7CFF4A35F2E}" srcOrd="0" destOrd="0" presId="urn:microsoft.com/office/officeart/2008/layout/HalfCircleOrganizationChart"/>
    <dgm:cxn modelId="{120228D0-C3F4-4D50-9F1E-7DFC110533D6}" type="presParOf" srcId="{58089EBE-C5DA-4907-B15A-1CD7E4A72211}" destId="{099F7094-5A96-4BCD-BE65-E5966482ADAF}" srcOrd="1" destOrd="0" presId="urn:microsoft.com/office/officeart/2008/layout/HalfCircleOrganizationChart"/>
    <dgm:cxn modelId="{0A6A86F3-4B93-4689-A6E7-A5E79CE996A4}" type="presParOf" srcId="{099F7094-5A96-4BCD-BE65-E5966482ADAF}" destId="{1EB92834-24B4-4A2F-9B10-C0DB238820B5}" srcOrd="0" destOrd="0" presId="urn:microsoft.com/office/officeart/2008/layout/HalfCircleOrganizationChart"/>
    <dgm:cxn modelId="{E03D768B-4461-4E68-BA96-058A659EEB92}" type="presParOf" srcId="{1EB92834-24B4-4A2F-9B10-C0DB238820B5}" destId="{487F9DE3-6C12-4458-AE60-2811E5095A68}" srcOrd="0" destOrd="0" presId="urn:microsoft.com/office/officeart/2008/layout/HalfCircleOrganizationChart"/>
    <dgm:cxn modelId="{5D9B132E-98D0-46EF-A8EB-CC653ADE42AD}" type="presParOf" srcId="{1EB92834-24B4-4A2F-9B10-C0DB238820B5}" destId="{3E1DA115-28AD-4D74-B646-DD7FF065A065}" srcOrd="1" destOrd="0" presId="urn:microsoft.com/office/officeart/2008/layout/HalfCircleOrganizationChart"/>
    <dgm:cxn modelId="{6999B4CC-A582-4752-947B-CFADF445CD0D}" type="presParOf" srcId="{1EB92834-24B4-4A2F-9B10-C0DB238820B5}" destId="{9CDAA81E-2CF5-47FC-A28E-EF7C87FD3A23}" srcOrd="2" destOrd="0" presId="urn:microsoft.com/office/officeart/2008/layout/HalfCircleOrganizationChart"/>
    <dgm:cxn modelId="{4A65864F-FBDE-435E-86CE-CF42CB902F3D}" type="presParOf" srcId="{1EB92834-24B4-4A2F-9B10-C0DB238820B5}" destId="{F749EAE8-5402-4C73-98FB-8F2B087ECD5B}" srcOrd="3" destOrd="0" presId="urn:microsoft.com/office/officeart/2008/layout/HalfCircleOrganizationChart"/>
    <dgm:cxn modelId="{F1229ADC-D0ED-4E15-AC5D-211DB3BA411D}" type="presParOf" srcId="{099F7094-5A96-4BCD-BE65-E5966482ADAF}" destId="{F796C96C-012B-4546-B0C7-35C7523E8685}" srcOrd="1" destOrd="0" presId="urn:microsoft.com/office/officeart/2008/layout/HalfCircleOrganizationChart"/>
    <dgm:cxn modelId="{F3DFCE4A-1D54-4B49-B67E-1D1144F37B09}" type="presParOf" srcId="{099F7094-5A96-4BCD-BE65-E5966482ADAF}" destId="{E59A2B0B-79E3-4347-AF43-6C1CA722B909}" srcOrd="2" destOrd="0" presId="urn:microsoft.com/office/officeart/2008/layout/HalfCircleOrganizationChart"/>
    <dgm:cxn modelId="{5B9EE2E4-1D4D-4C11-A350-3EB5C0438745}" type="presParOf" srcId="{58089EBE-C5DA-4907-B15A-1CD7E4A72211}" destId="{4D2C548F-DC3A-41D2-A1D7-5D56D734D96D}" srcOrd="2" destOrd="0" presId="urn:microsoft.com/office/officeart/2008/layout/HalfCircleOrganizationChart"/>
    <dgm:cxn modelId="{2D642336-7292-45A6-88B8-B2E645257520}" type="presParOf" srcId="{58089EBE-C5DA-4907-B15A-1CD7E4A72211}" destId="{236B5E40-09CE-484E-A216-909C178D6606}" srcOrd="3" destOrd="0" presId="urn:microsoft.com/office/officeart/2008/layout/HalfCircleOrganizationChart"/>
    <dgm:cxn modelId="{A49EE38A-F784-48A0-A6BE-CF6E7BE01CBC}" type="presParOf" srcId="{236B5E40-09CE-484E-A216-909C178D6606}" destId="{61968C11-B5F8-44FD-9B26-1D247A930674}" srcOrd="0" destOrd="0" presId="urn:microsoft.com/office/officeart/2008/layout/HalfCircleOrganizationChart"/>
    <dgm:cxn modelId="{6274CC8D-F94F-4EE6-AFC2-31A55E1E5FED}" type="presParOf" srcId="{61968C11-B5F8-44FD-9B26-1D247A930674}" destId="{3B42D24C-C799-4B53-A238-CBD7076A9644}" srcOrd="0" destOrd="0" presId="urn:microsoft.com/office/officeart/2008/layout/HalfCircleOrganizationChart"/>
    <dgm:cxn modelId="{0F1563D1-6E07-4F71-B393-614F1D073D44}" type="presParOf" srcId="{61968C11-B5F8-44FD-9B26-1D247A930674}" destId="{9B0E282C-11B6-4C3F-BE41-018BC4B9713A}" srcOrd="1" destOrd="0" presId="urn:microsoft.com/office/officeart/2008/layout/HalfCircleOrganizationChart"/>
    <dgm:cxn modelId="{3FDE9988-5C8A-4B27-8296-ABBDD17DD9C5}" type="presParOf" srcId="{61968C11-B5F8-44FD-9B26-1D247A930674}" destId="{D74356D4-703F-4A50-B611-CB213C12532B}" srcOrd="2" destOrd="0" presId="urn:microsoft.com/office/officeart/2008/layout/HalfCircleOrganizationChart"/>
    <dgm:cxn modelId="{31E74B2C-2213-4B99-A796-C22BFEF9AFEB}" type="presParOf" srcId="{61968C11-B5F8-44FD-9B26-1D247A930674}" destId="{D99D22F7-D67A-4CBF-AB52-10CB980693D5}" srcOrd="3" destOrd="0" presId="urn:microsoft.com/office/officeart/2008/layout/HalfCircleOrganizationChart"/>
    <dgm:cxn modelId="{3484FBB9-4D2E-45FD-9971-0A0D06DCE749}" type="presParOf" srcId="{236B5E40-09CE-484E-A216-909C178D6606}" destId="{61CF187E-7291-4925-9108-731AF7E80F3E}" srcOrd="1" destOrd="0" presId="urn:microsoft.com/office/officeart/2008/layout/HalfCircleOrganizationChart"/>
    <dgm:cxn modelId="{9AA25DC9-2EF9-47DB-A081-337E50092CB2}" type="presParOf" srcId="{236B5E40-09CE-484E-A216-909C178D6606}" destId="{DF277370-CA67-4B4D-8946-32295253AEEA}" srcOrd="2" destOrd="0" presId="urn:microsoft.com/office/officeart/2008/layout/HalfCircleOrganizationChart"/>
    <dgm:cxn modelId="{5ADB5987-57AC-48C0-A154-EEA9CB6C3BF8}" type="presParOf" srcId="{32A57A3E-96A5-4E19-877D-9666AE3F5051}" destId="{FCF914FE-C6CF-4AAF-9A6D-EFD4041B9350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0AB16D-0A17-4E98-90B6-C27F8330AABF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FC8741-D24B-4E80-AE55-699E7011B213}">
      <dgm:prSet phldrT="[Text]" custT="1"/>
      <dgm:spPr/>
      <dgm:t>
        <a:bodyPr/>
        <a:lstStyle/>
        <a:p>
          <a:r>
            <a:rPr lang="tr-TR" sz="2000" b="0" dirty="0"/>
            <a:t>Teknoloji Geliştirme Bölgeleri</a:t>
          </a:r>
          <a:endParaRPr lang="en-US" sz="2000" b="0" dirty="0"/>
        </a:p>
      </dgm:t>
    </dgm:pt>
    <dgm:pt modelId="{CDA62080-507E-42D6-81A7-0BEC86D05347}" type="parTrans" cxnId="{9F47CD6A-3A4B-498F-9F1D-7782965BBBD9}">
      <dgm:prSet/>
      <dgm:spPr/>
      <dgm:t>
        <a:bodyPr/>
        <a:lstStyle/>
        <a:p>
          <a:endParaRPr lang="en-US"/>
        </a:p>
      </dgm:t>
    </dgm:pt>
    <dgm:pt modelId="{E8FED416-0209-4CEA-B2BD-47B8DFD8983C}" type="sibTrans" cxnId="{9F47CD6A-3A4B-498F-9F1D-7782965BBBD9}">
      <dgm:prSet/>
      <dgm:spPr/>
      <dgm:t>
        <a:bodyPr/>
        <a:lstStyle/>
        <a:p>
          <a:endParaRPr lang="en-US"/>
        </a:p>
      </dgm:t>
    </dgm:pt>
    <dgm:pt modelId="{E5D15FD6-FD39-4029-BFC9-B3322EAE58C5}">
      <dgm:prSet phldrT="[Text]"/>
      <dgm:spPr/>
      <dgm:t>
        <a:bodyPr/>
        <a:lstStyle/>
        <a:p>
          <a:r>
            <a:rPr lang="tr-TR" dirty="0" err="1"/>
            <a:t>Depark</a:t>
          </a:r>
          <a:endParaRPr lang="en-US" dirty="0"/>
        </a:p>
      </dgm:t>
    </dgm:pt>
    <dgm:pt modelId="{F13D0ADD-35FE-4274-88D2-594116055EC0}" type="parTrans" cxnId="{FDFCDD3B-34FE-4B99-8F76-7153594996BD}">
      <dgm:prSet/>
      <dgm:spPr/>
      <dgm:t>
        <a:bodyPr/>
        <a:lstStyle/>
        <a:p>
          <a:endParaRPr lang="en-US"/>
        </a:p>
      </dgm:t>
    </dgm:pt>
    <dgm:pt modelId="{1158342C-9BB0-4F13-B588-C65CF56FC0EC}" type="sibTrans" cxnId="{FDFCDD3B-34FE-4B99-8F76-7153594996BD}">
      <dgm:prSet/>
      <dgm:spPr/>
      <dgm:t>
        <a:bodyPr/>
        <a:lstStyle/>
        <a:p>
          <a:endParaRPr lang="en-US"/>
        </a:p>
      </dgm:t>
    </dgm:pt>
    <dgm:pt modelId="{67B0F0C9-6E69-4C1A-B0D2-21777FA974D1}">
      <dgm:prSet phldrT="[Text]"/>
      <dgm:spPr/>
      <dgm:t>
        <a:bodyPr/>
        <a:lstStyle/>
        <a:p>
          <a:r>
            <a:rPr lang="tr-TR" dirty="0" err="1"/>
            <a:t>İdeEge</a:t>
          </a:r>
          <a:endParaRPr lang="en-US" dirty="0"/>
        </a:p>
      </dgm:t>
    </dgm:pt>
    <dgm:pt modelId="{0C56CBED-FEA6-4886-BA3F-895BD734A592}" type="parTrans" cxnId="{16554894-07B5-468B-991E-C9E0B30362F3}">
      <dgm:prSet/>
      <dgm:spPr/>
      <dgm:t>
        <a:bodyPr/>
        <a:lstStyle/>
        <a:p>
          <a:endParaRPr lang="en-US"/>
        </a:p>
      </dgm:t>
    </dgm:pt>
    <dgm:pt modelId="{71532C3D-66F4-493B-A13C-5A33C8E0B841}" type="sibTrans" cxnId="{16554894-07B5-468B-991E-C9E0B30362F3}">
      <dgm:prSet/>
      <dgm:spPr/>
      <dgm:t>
        <a:bodyPr/>
        <a:lstStyle/>
        <a:p>
          <a:endParaRPr lang="en-US"/>
        </a:p>
      </dgm:t>
    </dgm:pt>
    <dgm:pt modelId="{7B4E9D17-F63E-44F4-B4C0-829894657264}">
      <dgm:prSet phldrT="[Text]"/>
      <dgm:spPr/>
      <dgm:t>
        <a:bodyPr/>
        <a:lstStyle/>
        <a:p>
          <a:r>
            <a:rPr lang="tr-TR" dirty="0"/>
            <a:t>Teknopark İzmir</a:t>
          </a:r>
          <a:endParaRPr lang="en-US" dirty="0"/>
        </a:p>
      </dgm:t>
    </dgm:pt>
    <dgm:pt modelId="{12D6BDF2-3E37-438C-B5B2-C5711D436EF5}" type="parTrans" cxnId="{6B0F6AB5-0C05-4296-BA9F-39064BC44603}">
      <dgm:prSet/>
      <dgm:spPr/>
      <dgm:t>
        <a:bodyPr/>
        <a:lstStyle/>
        <a:p>
          <a:endParaRPr lang="en-US"/>
        </a:p>
      </dgm:t>
    </dgm:pt>
    <dgm:pt modelId="{B919BFE6-BD0C-4E38-94B7-F00C7F50E596}" type="sibTrans" cxnId="{6B0F6AB5-0C05-4296-BA9F-39064BC44603}">
      <dgm:prSet/>
      <dgm:spPr/>
      <dgm:t>
        <a:bodyPr/>
        <a:lstStyle/>
        <a:p>
          <a:endParaRPr lang="en-US"/>
        </a:p>
      </dgm:t>
    </dgm:pt>
    <dgm:pt modelId="{D0BFC312-E7D8-463E-9E10-E6F1C9A2157A}">
      <dgm:prSet phldrT="[Text]"/>
      <dgm:spPr/>
      <dgm:t>
        <a:bodyPr/>
        <a:lstStyle/>
        <a:p>
          <a:r>
            <a:rPr lang="tr-TR" dirty="0"/>
            <a:t>İzmir Bilim Park</a:t>
          </a:r>
          <a:endParaRPr lang="en-US" dirty="0"/>
        </a:p>
      </dgm:t>
    </dgm:pt>
    <dgm:pt modelId="{7944D889-C48E-48E7-A884-EE6828007057}" type="parTrans" cxnId="{1CB9DA5D-4E47-4776-BBAC-9C5E462CD76C}">
      <dgm:prSet/>
      <dgm:spPr/>
      <dgm:t>
        <a:bodyPr/>
        <a:lstStyle/>
        <a:p>
          <a:endParaRPr lang="en-US"/>
        </a:p>
      </dgm:t>
    </dgm:pt>
    <dgm:pt modelId="{FD1C91A8-1D08-48BE-B438-D39D60EB2DF3}" type="sibTrans" cxnId="{1CB9DA5D-4E47-4776-BBAC-9C5E462CD76C}">
      <dgm:prSet/>
      <dgm:spPr/>
      <dgm:t>
        <a:bodyPr/>
        <a:lstStyle/>
        <a:p>
          <a:endParaRPr lang="en-US"/>
        </a:p>
      </dgm:t>
    </dgm:pt>
    <dgm:pt modelId="{6141D81F-24DB-4702-ACD4-1534A3709009}" type="pres">
      <dgm:prSet presAssocID="{040AB16D-0A17-4E98-90B6-C27F8330AAB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A57A3E-96A5-4E19-877D-9666AE3F5051}" type="pres">
      <dgm:prSet presAssocID="{C6FC8741-D24B-4E80-AE55-699E7011B213}" presName="hierRoot1" presStyleCnt="0">
        <dgm:presLayoutVars>
          <dgm:hierBranch val="init"/>
        </dgm:presLayoutVars>
      </dgm:prSet>
      <dgm:spPr/>
    </dgm:pt>
    <dgm:pt modelId="{34A47F76-FDC9-440B-96FB-C35647C78F2A}" type="pres">
      <dgm:prSet presAssocID="{C6FC8741-D24B-4E80-AE55-699E7011B213}" presName="rootComposite1" presStyleCnt="0"/>
      <dgm:spPr/>
    </dgm:pt>
    <dgm:pt modelId="{679CEB97-7845-4401-9A3E-6106C1A19A55}" type="pres">
      <dgm:prSet presAssocID="{C6FC8741-D24B-4E80-AE55-699E7011B213}" presName="rootText1" presStyleLbl="alignAcc1" presStyleIdx="0" presStyleCnt="0" custScaleX="139044" custScaleY="1360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1BDB1D-A63C-4128-87E2-3B4EE39F2400}" type="pres">
      <dgm:prSet presAssocID="{C6FC8741-D24B-4E80-AE55-699E7011B213}" presName="topArc1" presStyleLbl="parChTrans1D1" presStyleIdx="0" presStyleCnt="10"/>
      <dgm:spPr/>
    </dgm:pt>
    <dgm:pt modelId="{0C8BCD7C-5B4D-4638-B90F-802385D04882}" type="pres">
      <dgm:prSet presAssocID="{C6FC8741-D24B-4E80-AE55-699E7011B213}" presName="bottomArc1" presStyleLbl="parChTrans1D1" presStyleIdx="1" presStyleCnt="10"/>
      <dgm:spPr/>
    </dgm:pt>
    <dgm:pt modelId="{7F34FF03-758F-493B-861F-E9699735958D}" type="pres">
      <dgm:prSet presAssocID="{C6FC8741-D24B-4E80-AE55-699E7011B213}" presName="topConnNode1" presStyleLbl="node1" presStyleIdx="0" presStyleCnt="0"/>
      <dgm:spPr/>
      <dgm:t>
        <a:bodyPr/>
        <a:lstStyle/>
        <a:p>
          <a:endParaRPr lang="en-US"/>
        </a:p>
      </dgm:t>
    </dgm:pt>
    <dgm:pt modelId="{58089EBE-C5DA-4907-B15A-1CD7E4A72211}" type="pres">
      <dgm:prSet presAssocID="{C6FC8741-D24B-4E80-AE55-699E7011B213}" presName="hierChild2" presStyleCnt="0"/>
      <dgm:spPr/>
    </dgm:pt>
    <dgm:pt modelId="{4D393253-41FA-4529-BBB3-F7CFF4A35F2E}" type="pres">
      <dgm:prSet presAssocID="{F13D0ADD-35FE-4274-88D2-594116055EC0}" presName="Name28" presStyleLbl="parChTrans1D2" presStyleIdx="0" presStyleCnt="4"/>
      <dgm:spPr/>
      <dgm:t>
        <a:bodyPr/>
        <a:lstStyle/>
        <a:p>
          <a:endParaRPr lang="en-US"/>
        </a:p>
      </dgm:t>
    </dgm:pt>
    <dgm:pt modelId="{099F7094-5A96-4BCD-BE65-E5966482ADAF}" type="pres">
      <dgm:prSet presAssocID="{E5D15FD6-FD39-4029-BFC9-B3322EAE58C5}" presName="hierRoot2" presStyleCnt="0">
        <dgm:presLayoutVars>
          <dgm:hierBranch val="init"/>
        </dgm:presLayoutVars>
      </dgm:prSet>
      <dgm:spPr/>
    </dgm:pt>
    <dgm:pt modelId="{1EB92834-24B4-4A2F-9B10-C0DB238820B5}" type="pres">
      <dgm:prSet presAssocID="{E5D15FD6-FD39-4029-BFC9-B3322EAE58C5}" presName="rootComposite2" presStyleCnt="0"/>
      <dgm:spPr/>
    </dgm:pt>
    <dgm:pt modelId="{487F9DE3-6C12-4458-AE60-2811E5095A68}" type="pres">
      <dgm:prSet presAssocID="{E5D15FD6-FD39-4029-BFC9-B3322EAE58C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DA115-28AD-4D74-B646-DD7FF065A065}" type="pres">
      <dgm:prSet presAssocID="{E5D15FD6-FD39-4029-BFC9-B3322EAE58C5}" presName="topArc2" presStyleLbl="parChTrans1D1" presStyleIdx="2" presStyleCnt="10"/>
      <dgm:spPr/>
    </dgm:pt>
    <dgm:pt modelId="{9CDAA81E-2CF5-47FC-A28E-EF7C87FD3A23}" type="pres">
      <dgm:prSet presAssocID="{E5D15FD6-FD39-4029-BFC9-B3322EAE58C5}" presName="bottomArc2" presStyleLbl="parChTrans1D1" presStyleIdx="3" presStyleCnt="10"/>
      <dgm:spPr/>
    </dgm:pt>
    <dgm:pt modelId="{F749EAE8-5402-4C73-98FB-8F2B087ECD5B}" type="pres">
      <dgm:prSet presAssocID="{E5D15FD6-FD39-4029-BFC9-B3322EAE58C5}" presName="topConnNode2" presStyleLbl="node2" presStyleIdx="0" presStyleCnt="0"/>
      <dgm:spPr/>
      <dgm:t>
        <a:bodyPr/>
        <a:lstStyle/>
        <a:p>
          <a:endParaRPr lang="en-US"/>
        </a:p>
      </dgm:t>
    </dgm:pt>
    <dgm:pt modelId="{F796C96C-012B-4546-B0C7-35C7523E8685}" type="pres">
      <dgm:prSet presAssocID="{E5D15FD6-FD39-4029-BFC9-B3322EAE58C5}" presName="hierChild4" presStyleCnt="0"/>
      <dgm:spPr/>
    </dgm:pt>
    <dgm:pt modelId="{E59A2B0B-79E3-4347-AF43-6C1CA722B909}" type="pres">
      <dgm:prSet presAssocID="{E5D15FD6-FD39-4029-BFC9-B3322EAE58C5}" presName="hierChild5" presStyleCnt="0"/>
      <dgm:spPr/>
    </dgm:pt>
    <dgm:pt modelId="{4D2C548F-DC3A-41D2-A1D7-5D56D734D96D}" type="pres">
      <dgm:prSet presAssocID="{0C56CBED-FEA6-4886-BA3F-895BD734A592}" presName="Name28" presStyleLbl="parChTrans1D2" presStyleIdx="1" presStyleCnt="4"/>
      <dgm:spPr/>
      <dgm:t>
        <a:bodyPr/>
        <a:lstStyle/>
        <a:p>
          <a:endParaRPr lang="en-US"/>
        </a:p>
      </dgm:t>
    </dgm:pt>
    <dgm:pt modelId="{236B5E40-09CE-484E-A216-909C178D6606}" type="pres">
      <dgm:prSet presAssocID="{67B0F0C9-6E69-4C1A-B0D2-21777FA974D1}" presName="hierRoot2" presStyleCnt="0">
        <dgm:presLayoutVars>
          <dgm:hierBranch val="init"/>
        </dgm:presLayoutVars>
      </dgm:prSet>
      <dgm:spPr/>
    </dgm:pt>
    <dgm:pt modelId="{61968C11-B5F8-44FD-9B26-1D247A930674}" type="pres">
      <dgm:prSet presAssocID="{67B0F0C9-6E69-4C1A-B0D2-21777FA974D1}" presName="rootComposite2" presStyleCnt="0"/>
      <dgm:spPr/>
    </dgm:pt>
    <dgm:pt modelId="{3B42D24C-C799-4B53-A238-CBD7076A9644}" type="pres">
      <dgm:prSet presAssocID="{67B0F0C9-6E69-4C1A-B0D2-21777FA974D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282C-11B6-4C3F-BE41-018BC4B9713A}" type="pres">
      <dgm:prSet presAssocID="{67B0F0C9-6E69-4C1A-B0D2-21777FA974D1}" presName="topArc2" presStyleLbl="parChTrans1D1" presStyleIdx="4" presStyleCnt="10"/>
      <dgm:spPr/>
    </dgm:pt>
    <dgm:pt modelId="{D74356D4-703F-4A50-B611-CB213C12532B}" type="pres">
      <dgm:prSet presAssocID="{67B0F0C9-6E69-4C1A-B0D2-21777FA974D1}" presName="bottomArc2" presStyleLbl="parChTrans1D1" presStyleIdx="5" presStyleCnt="10"/>
      <dgm:spPr/>
    </dgm:pt>
    <dgm:pt modelId="{D99D22F7-D67A-4CBF-AB52-10CB980693D5}" type="pres">
      <dgm:prSet presAssocID="{67B0F0C9-6E69-4C1A-B0D2-21777FA974D1}" presName="topConnNode2" presStyleLbl="node2" presStyleIdx="0" presStyleCnt="0"/>
      <dgm:spPr/>
      <dgm:t>
        <a:bodyPr/>
        <a:lstStyle/>
        <a:p>
          <a:endParaRPr lang="en-US"/>
        </a:p>
      </dgm:t>
    </dgm:pt>
    <dgm:pt modelId="{61CF187E-7291-4925-9108-731AF7E80F3E}" type="pres">
      <dgm:prSet presAssocID="{67B0F0C9-6E69-4C1A-B0D2-21777FA974D1}" presName="hierChild4" presStyleCnt="0"/>
      <dgm:spPr/>
    </dgm:pt>
    <dgm:pt modelId="{DF277370-CA67-4B4D-8946-32295253AEEA}" type="pres">
      <dgm:prSet presAssocID="{67B0F0C9-6E69-4C1A-B0D2-21777FA974D1}" presName="hierChild5" presStyleCnt="0"/>
      <dgm:spPr/>
    </dgm:pt>
    <dgm:pt modelId="{144D7442-E105-4A6B-A6F6-3DD9B8F8B0E8}" type="pres">
      <dgm:prSet presAssocID="{7944D889-C48E-48E7-A884-EE6828007057}" presName="Name28" presStyleLbl="parChTrans1D2" presStyleIdx="2" presStyleCnt="4"/>
      <dgm:spPr/>
      <dgm:t>
        <a:bodyPr/>
        <a:lstStyle/>
        <a:p>
          <a:endParaRPr lang="en-US"/>
        </a:p>
      </dgm:t>
    </dgm:pt>
    <dgm:pt modelId="{4334784C-0F85-4732-849E-526179930198}" type="pres">
      <dgm:prSet presAssocID="{D0BFC312-E7D8-463E-9E10-E6F1C9A2157A}" presName="hierRoot2" presStyleCnt="0">
        <dgm:presLayoutVars>
          <dgm:hierBranch val="init"/>
        </dgm:presLayoutVars>
      </dgm:prSet>
      <dgm:spPr/>
    </dgm:pt>
    <dgm:pt modelId="{CA4F47DF-15B9-476E-9182-68DE0F1D3CD9}" type="pres">
      <dgm:prSet presAssocID="{D0BFC312-E7D8-463E-9E10-E6F1C9A2157A}" presName="rootComposite2" presStyleCnt="0"/>
      <dgm:spPr/>
    </dgm:pt>
    <dgm:pt modelId="{B6CD0AC8-4BE4-44E5-80CD-26898D5C0473}" type="pres">
      <dgm:prSet presAssocID="{D0BFC312-E7D8-463E-9E10-E6F1C9A2157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7F4A5B-6113-4ABF-B8C7-4A92C4DD5FF1}" type="pres">
      <dgm:prSet presAssocID="{D0BFC312-E7D8-463E-9E10-E6F1C9A2157A}" presName="topArc2" presStyleLbl="parChTrans1D1" presStyleIdx="6" presStyleCnt="10"/>
      <dgm:spPr/>
    </dgm:pt>
    <dgm:pt modelId="{56F47548-2BBD-492A-8284-14605417134D}" type="pres">
      <dgm:prSet presAssocID="{D0BFC312-E7D8-463E-9E10-E6F1C9A2157A}" presName="bottomArc2" presStyleLbl="parChTrans1D1" presStyleIdx="7" presStyleCnt="10"/>
      <dgm:spPr/>
    </dgm:pt>
    <dgm:pt modelId="{CB091AFD-B9E8-4948-AF07-C75E613A4541}" type="pres">
      <dgm:prSet presAssocID="{D0BFC312-E7D8-463E-9E10-E6F1C9A2157A}" presName="topConnNode2" presStyleLbl="node2" presStyleIdx="0" presStyleCnt="0"/>
      <dgm:spPr/>
      <dgm:t>
        <a:bodyPr/>
        <a:lstStyle/>
        <a:p>
          <a:endParaRPr lang="en-US"/>
        </a:p>
      </dgm:t>
    </dgm:pt>
    <dgm:pt modelId="{B7AF58BE-798D-4294-B4E7-B704255BC271}" type="pres">
      <dgm:prSet presAssocID="{D0BFC312-E7D8-463E-9E10-E6F1C9A2157A}" presName="hierChild4" presStyleCnt="0"/>
      <dgm:spPr/>
    </dgm:pt>
    <dgm:pt modelId="{580396AE-CDF7-4D7B-83F1-62CFC5B5848E}" type="pres">
      <dgm:prSet presAssocID="{D0BFC312-E7D8-463E-9E10-E6F1C9A2157A}" presName="hierChild5" presStyleCnt="0"/>
      <dgm:spPr/>
    </dgm:pt>
    <dgm:pt modelId="{C0DCA027-7A7C-42C0-A6AC-08F1C7518B6E}" type="pres">
      <dgm:prSet presAssocID="{12D6BDF2-3E37-438C-B5B2-C5711D436EF5}" presName="Name28" presStyleLbl="parChTrans1D2" presStyleIdx="3" presStyleCnt="4"/>
      <dgm:spPr/>
      <dgm:t>
        <a:bodyPr/>
        <a:lstStyle/>
        <a:p>
          <a:endParaRPr lang="en-US"/>
        </a:p>
      </dgm:t>
    </dgm:pt>
    <dgm:pt modelId="{D3740C35-B49D-46A0-9506-C576ABDDDE92}" type="pres">
      <dgm:prSet presAssocID="{7B4E9D17-F63E-44F4-B4C0-829894657264}" presName="hierRoot2" presStyleCnt="0">
        <dgm:presLayoutVars>
          <dgm:hierBranch val="init"/>
        </dgm:presLayoutVars>
      </dgm:prSet>
      <dgm:spPr/>
    </dgm:pt>
    <dgm:pt modelId="{1BF7D783-F66B-4321-A778-627BA9F44467}" type="pres">
      <dgm:prSet presAssocID="{7B4E9D17-F63E-44F4-B4C0-829894657264}" presName="rootComposite2" presStyleCnt="0"/>
      <dgm:spPr/>
    </dgm:pt>
    <dgm:pt modelId="{CC8A1922-4799-44CC-ADAF-C6359C00C646}" type="pres">
      <dgm:prSet presAssocID="{7B4E9D17-F63E-44F4-B4C0-82989465726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CD6C71-E5FF-4B70-BF04-063B8384C7EC}" type="pres">
      <dgm:prSet presAssocID="{7B4E9D17-F63E-44F4-B4C0-829894657264}" presName="topArc2" presStyleLbl="parChTrans1D1" presStyleIdx="8" presStyleCnt="10"/>
      <dgm:spPr/>
    </dgm:pt>
    <dgm:pt modelId="{5FE4480C-7EEC-4834-BD12-A78E27A3562B}" type="pres">
      <dgm:prSet presAssocID="{7B4E9D17-F63E-44F4-B4C0-829894657264}" presName="bottomArc2" presStyleLbl="parChTrans1D1" presStyleIdx="9" presStyleCnt="10"/>
      <dgm:spPr/>
    </dgm:pt>
    <dgm:pt modelId="{DAF049FD-7357-45A2-8CD4-5781DC3CBFE1}" type="pres">
      <dgm:prSet presAssocID="{7B4E9D17-F63E-44F4-B4C0-829894657264}" presName="topConnNode2" presStyleLbl="node2" presStyleIdx="0" presStyleCnt="0"/>
      <dgm:spPr/>
      <dgm:t>
        <a:bodyPr/>
        <a:lstStyle/>
        <a:p>
          <a:endParaRPr lang="en-US"/>
        </a:p>
      </dgm:t>
    </dgm:pt>
    <dgm:pt modelId="{769DE5D5-46B3-4B4E-B100-C46A83102F48}" type="pres">
      <dgm:prSet presAssocID="{7B4E9D17-F63E-44F4-B4C0-829894657264}" presName="hierChild4" presStyleCnt="0"/>
      <dgm:spPr/>
    </dgm:pt>
    <dgm:pt modelId="{A168ADD0-528D-46F3-A116-29462E6957D8}" type="pres">
      <dgm:prSet presAssocID="{7B4E9D17-F63E-44F4-B4C0-829894657264}" presName="hierChild5" presStyleCnt="0"/>
      <dgm:spPr/>
    </dgm:pt>
    <dgm:pt modelId="{FCF914FE-C6CF-4AAF-9A6D-EFD4041B9350}" type="pres">
      <dgm:prSet presAssocID="{C6FC8741-D24B-4E80-AE55-699E7011B213}" presName="hierChild3" presStyleCnt="0"/>
      <dgm:spPr/>
    </dgm:pt>
  </dgm:ptLst>
  <dgm:cxnLst>
    <dgm:cxn modelId="{FDFCDD3B-34FE-4B99-8F76-7153594996BD}" srcId="{C6FC8741-D24B-4E80-AE55-699E7011B213}" destId="{E5D15FD6-FD39-4029-BFC9-B3322EAE58C5}" srcOrd="0" destOrd="0" parTransId="{F13D0ADD-35FE-4274-88D2-594116055EC0}" sibTransId="{1158342C-9BB0-4F13-B588-C65CF56FC0EC}"/>
    <dgm:cxn modelId="{1CB9DA5D-4E47-4776-BBAC-9C5E462CD76C}" srcId="{C6FC8741-D24B-4E80-AE55-699E7011B213}" destId="{D0BFC312-E7D8-463E-9E10-E6F1C9A2157A}" srcOrd="2" destOrd="0" parTransId="{7944D889-C48E-48E7-A884-EE6828007057}" sibTransId="{FD1C91A8-1D08-48BE-B438-D39D60EB2DF3}"/>
    <dgm:cxn modelId="{AA839A1C-A688-409B-9AA5-37E392285C37}" type="presOf" srcId="{E5D15FD6-FD39-4029-BFC9-B3322EAE58C5}" destId="{487F9DE3-6C12-4458-AE60-2811E5095A68}" srcOrd="0" destOrd="0" presId="urn:microsoft.com/office/officeart/2008/layout/HalfCircleOrganizationChart"/>
    <dgm:cxn modelId="{DD32AFFE-2C4B-4031-9A1D-691E661B47D2}" type="presOf" srcId="{F13D0ADD-35FE-4274-88D2-594116055EC0}" destId="{4D393253-41FA-4529-BBB3-F7CFF4A35F2E}" srcOrd="0" destOrd="0" presId="urn:microsoft.com/office/officeart/2008/layout/HalfCircleOrganizationChart"/>
    <dgm:cxn modelId="{EBB7C4CA-0158-4104-B785-29EC0248930A}" type="presOf" srcId="{7B4E9D17-F63E-44F4-B4C0-829894657264}" destId="{CC8A1922-4799-44CC-ADAF-C6359C00C646}" srcOrd="0" destOrd="0" presId="urn:microsoft.com/office/officeart/2008/layout/HalfCircleOrganizationChart"/>
    <dgm:cxn modelId="{16554894-07B5-468B-991E-C9E0B30362F3}" srcId="{C6FC8741-D24B-4E80-AE55-699E7011B213}" destId="{67B0F0C9-6E69-4C1A-B0D2-21777FA974D1}" srcOrd="1" destOrd="0" parTransId="{0C56CBED-FEA6-4886-BA3F-895BD734A592}" sibTransId="{71532C3D-66F4-493B-A13C-5A33C8E0B841}"/>
    <dgm:cxn modelId="{1F7EB359-F6A2-4E63-BCF0-2208402EA00F}" type="presOf" srcId="{D0BFC312-E7D8-463E-9E10-E6F1C9A2157A}" destId="{CB091AFD-B9E8-4948-AF07-C75E613A4541}" srcOrd="1" destOrd="0" presId="urn:microsoft.com/office/officeart/2008/layout/HalfCircleOrganizationChart"/>
    <dgm:cxn modelId="{DDA62E44-A216-4D38-9253-29D3E9B5AD9F}" type="presOf" srcId="{040AB16D-0A17-4E98-90B6-C27F8330AABF}" destId="{6141D81F-24DB-4702-ACD4-1534A3709009}" srcOrd="0" destOrd="0" presId="urn:microsoft.com/office/officeart/2008/layout/HalfCircleOrganizationChart"/>
    <dgm:cxn modelId="{EC25214E-C9C7-4E67-BD19-39C1FF2BF645}" type="presOf" srcId="{12D6BDF2-3E37-438C-B5B2-C5711D436EF5}" destId="{C0DCA027-7A7C-42C0-A6AC-08F1C7518B6E}" srcOrd="0" destOrd="0" presId="urn:microsoft.com/office/officeart/2008/layout/HalfCircleOrganizationChart"/>
    <dgm:cxn modelId="{3E1C679E-1D7A-4EEC-AC62-F84734466A27}" type="presOf" srcId="{C6FC8741-D24B-4E80-AE55-699E7011B213}" destId="{679CEB97-7845-4401-9A3E-6106C1A19A55}" srcOrd="0" destOrd="0" presId="urn:microsoft.com/office/officeart/2008/layout/HalfCircleOrganizationChart"/>
    <dgm:cxn modelId="{7E0280D0-0F83-46D4-80E3-3EEF1B0FD89F}" type="presOf" srcId="{67B0F0C9-6E69-4C1A-B0D2-21777FA974D1}" destId="{3B42D24C-C799-4B53-A238-CBD7076A9644}" srcOrd="0" destOrd="0" presId="urn:microsoft.com/office/officeart/2008/layout/HalfCircleOrganizationChart"/>
    <dgm:cxn modelId="{BBF7B723-2A48-4C7F-A17C-73A96720C1A7}" type="presOf" srcId="{D0BFC312-E7D8-463E-9E10-E6F1C9A2157A}" destId="{B6CD0AC8-4BE4-44E5-80CD-26898D5C0473}" srcOrd="0" destOrd="0" presId="urn:microsoft.com/office/officeart/2008/layout/HalfCircleOrganizationChart"/>
    <dgm:cxn modelId="{5BAB9D86-674D-4578-A832-2A52B729A8BA}" type="presOf" srcId="{67B0F0C9-6E69-4C1A-B0D2-21777FA974D1}" destId="{D99D22F7-D67A-4CBF-AB52-10CB980693D5}" srcOrd="1" destOrd="0" presId="urn:microsoft.com/office/officeart/2008/layout/HalfCircleOrganizationChart"/>
    <dgm:cxn modelId="{9F47CD6A-3A4B-498F-9F1D-7782965BBBD9}" srcId="{040AB16D-0A17-4E98-90B6-C27F8330AABF}" destId="{C6FC8741-D24B-4E80-AE55-699E7011B213}" srcOrd="0" destOrd="0" parTransId="{CDA62080-507E-42D6-81A7-0BEC86D05347}" sibTransId="{E8FED416-0209-4CEA-B2BD-47B8DFD8983C}"/>
    <dgm:cxn modelId="{C4C6ADA7-0F0F-49E1-88C2-D1DC50DF4BBD}" type="presOf" srcId="{7944D889-C48E-48E7-A884-EE6828007057}" destId="{144D7442-E105-4A6B-A6F6-3DD9B8F8B0E8}" srcOrd="0" destOrd="0" presId="urn:microsoft.com/office/officeart/2008/layout/HalfCircleOrganizationChart"/>
    <dgm:cxn modelId="{29C54EB9-E7A3-47D8-8E46-FD72FE1C3CC2}" type="presOf" srcId="{E5D15FD6-FD39-4029-BFC9-B3322EAE58C5}" destId="{F749EAE8-5402-4C73-98FB-8F2B087ECD5B}" srcOrd="1" destOrd="0" presId="urn:microsoft.com/office/officeart/2008/layout/HalfCircleOrganizationChart"/>
    <dgm:cxn modelId="{86832798-95A0-4CCA-A409-A214C4BA2CB2}" type="presOf" srcId="{0C56CBED-FEA6-4886-BA3F-895BD734A592}" destId="{4D2C548F-DC3A-41D2-A1D7-5D56D734D96D}" srcOrd="0" destOrd="0" presId="urn:microsoft.com/office/officeart/2008/layout/HalfCircleOrganizationChart"/>
    <dgm:cxn modelId="{648E6A3F-4F96-4618-8CC6-F35FF7263296}" type="presOf" srcId="{C6FC8741-D24B-4E80-AE55-699E7011B213}" destId="{7F34FF03-758F-493B-861F-E9699735958D}" srcOrd="1" destOrd="0" presId="urn:microsoft.com/office/officeart/2008/layout/HalfCircleOrganizationChart"/>
    <dgm:cxn modelId="{6B0F6AB5-0C05-4296-BA9F-39064BC44603}" srcId="{C6FC8741-D24B-4E80-AE55-699E7011B213}" destId="{7B4E9D17-F63E-44F4-B4C0-829894657264}" srcOrd="3" destOrd="0" parTransId="{12D6BDF2-3E37-438C-B5B2-C5711D436EF5}" sibTransId="{B919BFE6-BD0C-4E38-94B7-F00C7F50E596}"/>
    <dgm:cxn modelId="{904A11CD-C796-4D07-B9E7-972C132D4632}" type="presOf" srcId="{7B4E9D17-F63E-44F4-B4C0-829894657264}" destId="{DAF049FD-7357-45A2-8CD4-5781DC3CBFE1}" srcOrd="1" destOrd="0" presId="urn:microsoft.com/office/officeart/2008/layout/HalfCircleOrganizationChart"/>
    <dgm:cxn modelId="{7CC2E644-7CF4-4588-90F3-6710F5A4DF1C}" type="presParOf" srcId="{6141D81F-24DB-4702-ACD4-1534A3709009}" destId="{32A57A3E-96A5-4E19-877D-9666AE3F5051}" srcOrd="0" destOrd="0" presId="urn:microsoft.com/office/officeart/2008/layout/HalfCircleOrganizationChart"/>
    <dgm:cxn modelId="{DB267057-1EFF-4D1C-8D88-E95E685D1B2F}" type="presParOf" srcId="{32A57A3E-96A5-4E19-877D-9666AE3F5051}" destId="{34A47F76-FDC9-440B-96FB-C35647C78F2A}" srcOrd="0" destOrd="0" presId="urn:microsoft.com/office/officeart/2008/layout/HalfCircleOrganizationChart"/>
    <dgm:cxn modelId="{926504FB-514E-470A-AA04-648E482C39FD}" type="presParOf" srcId="{34A47F76-FDC9-440B-96FB-C35647C78F2A}" destId="{679CEB97-7845-4401-9A3E-6106C1A19A55}" srcOrd="0" destOrd="0" presId="urn:microsoft.com/office/officeart/2008/layout/HalfCircleOrganizationChart"/>
    <dgm:cxn modelId="{398F1F4E-8932-4814-8911-C2E9B9B47C92}" type="presParOf" srcId="{34A47F76-FDC9-440B-96FB-C35647C78F2A}" destId="{A11BDB1D-A63C-4128-87E2-3B4EE39F2400}" srcOrd="1" destOrd="0" presId="urn:microsoft.com/office/officeart/2008/layout/HalfCircleOrganizationChart"/>
    <dgm:cxn modelId="{BA39B29A-F30E-4739-A695-E9AC06387B1B}" type="presParOf" srcId="{34A47F76-FDC9-440B-96FB-C35647C78F2A}" destId="{0C8BCD7C-5B4D-4638-B90F-802385D04882}" srcOrd="2" destOrd="0" presId="urn:microsoft.com/office/officeart/2008/layout/HalfCircleOrganizationChart"/>
    <dgm:cxn modelId="{64D3484B-C930-4F31-AE12-00DBF129BFA0}" type="presParOf" srcId="{34A47F76-FDC9-440B-96FB-C35647C78F2A}" destId="{7F34FF03-758F-493B-861F-E9699735958D}" srcOrd="3" destOrd="0" presId="urn:microsoft.com/office/officeart/2008/layout/HalfCircleOrganizationChart"/>
    <dgm:cxn modelId="{24064296-CC7C-4B39-9E30-6D5BDB1B0D29}" type="presParOf" srcId="{32A57A3E-96A5-4E19-877D-9666AE3F5051}" destId="{58089EBE-C5DA-4907-B15A-1CD7E4A72211}" srcOrd="1" destOrd="0" presId="urn:microsoft.com/office/officeart/2008/layout/HalfCircleOrganizationChart"/>
    <dgm:cxn modelId="{BCA9CCF6-09B7-41CD-A7BF-A63F9DFC68F2}" type="presParOf" srcId="{58089EBE-C5DA-4907-B15A-1CD7E4A72211}" destId="{4D393253-41FA-4529-BBB3-F7CFF4A35F2E}" srcOrd="0" destOrd="0" presId="urn:microsoft.com/office/officeart/2008/layout/HalfCircleOrganizationChart"/>
    <dgm:cxn modelId="{120228D0-C3F4-4D50-9F1E-7DFC110533D6}" type="presParOf" srcId="{58089EBE-C5DA-4907-B15A-1CD7E4A72211}" destId="{099F7094-5A96-4BCD-BE65-E5966482ADAF}" srcOrd="1" destOrd="0" presId="urn:microsoft.com/office/officeart/2008/layout/HalfCircleOrganizationChart"/>
    <dgm:cxn modelId="{0A6A86F3-4B93-4689-A6E7-A5E79CE996A4}" type="presParOf" srcId="{099F7094-5A96-4BCD-BE65-E5966482ADAF}" destId="{1EB92834-24B4-4A2F-9B10-C0DB238820B5}" srcOrd="0" destOrd="0" presId="urn:microsoft.com/office/officeart/2008/layout/HalfCircleOrganizationChart"/>
    <dgm:cxn modelId="{E03D768B-4461-4E68-BA96-058A659EEB92}" type="presParOf" srcId="{1EB92834-24B4-4A2F-9B10-C0DB238820B5}" destId="{487F9DE3-6C12-4458-AE60-2811E5095A68}" srcOrd="0" destOrd="0" presId="urn:microsoft.com/office/officeart/2008/layout/HalfCircleOrganizationChart"/>
    <dgm:cxn modelId="{5D9B132E-98D0-46EF-A8EB-CC653ADE42AD}" type="presParOf" srcId="{1EB92834-24B4-4A2F-9B10-C0DB238820B5}" destId="{3E1DA115-28AD-4D74-B646-DD7FF065A065}" srcOrd="1" destOrd="0" presId="urn:microsoft.com/office/officeart/2008/layout/HalfCircleOrganizationChart"/>
    <dgm:cxn modelId="{6999B4CC-A582-4752-947B-CFADF445CD0D}" type="presParOf" srcId="{1EB92834-24B4-4A2F-9B10-C0DB238820B5}" destId="{9CDAA81E-2CF5-47FC-A28E-EF7C87FD3A23}" srcOrd="2" destOrd="0" presId="urn:microsoft.com/office/officeart/2008/layout/HalfCircleOrganizationChart"/>
    <dgm:cxn modelId="{4A65864F-FBDE-435E-86CE-CF42CB902F3D}" type="presParOf" srcId="{1EB92834-24B4-4A2F-9B10-C0DB238820B5}" destId="{F749EAE8-5402-4C73-98FB-8F2B087ECD5B}" srcOrd="3" destOrd="0" presId="urn:microsoft.com/office/officeart/2008/layout/HalfCircleOrganizationChart"/>
    <dgm:cxn modelId="{F1229ADC-D0ED-4E15-AC5D-211DB3BA411D}" type="presParOf" srcId="{099F7094-5A96-4BCD-BE65-E5966482ADAF}" destId="{F796C96C-012B-4546-B0C7-35C7523E8685}" srcOrd="1" destOrd="0" presId="urn:microsoft.com/office/officeart/2008/layout/HalfCircleOrganizationChart"/>
    <dgm:cxn modelId="{F3DFCE4A-1D54-4B49-B67E-1D1144F37B09}" type="presParOf" srcId="{099F7094-5A96-4BCD-BE65-E5966482ADAF}" destId="{E59A2B0B-79E3-4347-AF43-6C1CA722B909}" srcOrd="2" destOrd="0" presId="urn:microsoft.com/office/officeart/2008/layout/HalfCircleOrganizationChart"/>
    <dgm:cxn modelId="{5B9EE2E4-1D4D-4C11-A350-3EB5C0438745}" type="presParOf" srcId="{58089EBE-C5DA-4907-B15A-1CD7E4A72211}" destId="{4D2C548F-DC3A-41D2-A1D7-5D56D734D96D}" srcOrd="2" destOrd="0" presId="urn:microsoft.com/office/officeart/2008/layout/HalfCircleOrganizationChart"/>
    <dgm:cxn modelId="{2D642336-7292-45A6-88B8-B2E645257520}" type="presParOf" srcId="{58089EBE-C5DA-4907-B15A-1CD7E4A72211}" destId="{236B5E40-09CE-484E-A216-909C178D6606}" srcOrd="3" destOrd="0" presId="urn:microsoft.com/office/officeart/2008/layout/HalfCircleOrganizationChart"/>
    <dgm:cxn modelId="{A49EE38A-F784-48A0-A6BE-CF6E7BE01CBC}" type="presParOf" srcId="{236B5E40-09CE-484E-A216-909C178D6606}" destId="{61968C11-B5F8-44FD-9B26-1D247A930674}" srcOrd="0" destOrd="0" presId="urn:microsoft.com/office/officeart/2008/layout/HalfCircleOrganizationChart"/>
    <dgm:cxn modelId="{6274CC8D-F94F-4EE6-AFC2-31A55E1E5FED}" type="presParOf" srcId="{61968C11-B5F8-44FD-9B26-1D247A930674}" destId="{3B42D24C-C799-4B53-A238-CBD7076A9644}" srcOrd="0" destOrd="0" presId="urn:microsoft.com/office/officeart/2008/layout/HalfCircleOrganizationChart"/>
    <dgm:cxn modelId="{0F1563D1-6E07-4F71-B393-614F1D073D44}" type="presParOf" srcId="{61968C11-B5F8-44FD-9B26-1D247A930674}" destId="{9B0E282C-11B6-4C3F-BE41-018BC4B9713A}" srcOrd="1" destOrd="0" presId="urn:microsoft.com/office/officeart/2008/layout/HalfCircleOrganizationChart"/>
    <dgm:cxn modelId="{3FDE9988-5C8A-4B27-8296-ABBDD17DD9C5}" type="presParOf" srcId="{61968C11-B5F8-44FD-9B26-1D247A930674}" destId="{D74356D4-703F-4A50-B611-CB213C12532B}" srcOrd="2" destOrd="0" presId="urn:microsoft.com/office/officeart/2008/layout/HalfCircleOrganizationChart"/>
    <dgm:cxn modelId="{31E74B2C-2213-4B99-A796-C22BFEF9AFEB}" type="presParOf" srcId="{61968C11-B5F8-44FD-9B26-1D247A930674}" destId="{D99D22F7-D67A-4CBF-AB52-10CB980693D5}" srcOrd="3" destOrd="0" presId="urn:microsoft.com/office/officeart/2008/layout/HalfCircleOrganizationChart"/>
    <dgm:cxn modelId="{3484FBB9-4D2E-45FD-9971-0A0D06DCE749}" type="presParOf" srcId="{236B5E40-09CE-484E-A216-909C178D6606}" destId="{61CF187E-7291-4925-9108-731AF7E80F3E}" srcOrd="1" destOrd="0" presId="urn:microsoft.com/office/officeart/2008/layout/HalfCircleOrganizationChart"/>
    <dgm:cxn modelId="{9AA25DC9-2EF9-47DB-A081-337E50092CB2}" type="presParOf" srcId="{236B5E40-09CE-484E-A216-909C178D6606}" destId="{DF277370-CA67-4B4D-8946-32295253AEEA}" srcOrd="2" destOrd="0" presId="urn:microsoft.com/office/officeart/2008/layout/HalfCircleOrganizationChart"/>
    <dgm:cxn modelId="{B4806E42-3205-4537-8D5A-77AC197F1669}" type="presParOf" srcId="{58089EBE-C5DA-4907-B15A-1CD7E4A72211}" destId="{144D7442-E105-4A6B-A6F6-3DD9B8F8B0E8}" srcOrd="4" destOrd="0" presId="urn:microsoft.com/office/officeart/2008/layout/HalfCircleOrganizationChart"/>
    <dgm:cxn modelId="{509EE7CB-0EE0-43EC-8EDC-B068D9FC0777}" type="presParOf" srcId="{58089EBE-C5DA-4907-B15A-1CD7E4A72211}" destId="{4334784C-0F85-4732-849E-526179930198}" srcOrd="5" destOrd="0" presId="urn:microsoft.com/office/officeart/2008/layout/HalfCircleOrganizationChart"/>
    <dgm:cxn modelId="{C2DA855E-73EA-489B-A73B-207EA1CABFC6}" type="presParOf" srcId="{4334784C-0F85-4732-849E-526179930198}" destId="{CA4F47DF-15B9-476E-9182-68DE0F1D3CD9}" srcOrd="0" destOrd="0" presId="urn:microsoft.com/office/officeart/2008/layout/HalfCircleOrganizationChart"/>
    <dgm:cxn modelId="{70AB89EA-ABC0-40C9-B011-A269E40688AB}" type="presParOf" srcId="{CA4F47DF-15B9-476E-9182-68DE0F1D3CD9}" destId="{B6CD0AC8-4BE4-44E5-80CD-26898D5C0473}" srcOrd="0" destOrd="0" presId="urn:microsoft.com/office/officeart/2008/layout/HalfCircleOrganizationChart"/>
    <dgm:cxn modelId="{BA7E4BAE-3A81-43ED-AEA6-6BA0C378EAFD}" type="presParOf" srcId="{CA4F47DF-15B9-476E-9182-68DE0F1D3CD9}" destId="{8B7F4A5B-6113-4ABF-B8C7-4A92C4DD5FF1}" srcOrd="1" destOrd="0" presId="urn:microsoft.com/office/officeart/2008/layout/HalfCircleOrganizationChart"/>
    <dgm:cxn modelId="{FF85B552-0C72-4D01-9F09-C2D27473355D}" type="presParOf" srcId="{CA4F47DF-15B9-476E-9182-68DE0F1D3CD9}" destId="{56F47548-2BBD-492A-8284-14605417134D}" srcOrd="2" destOrd="0" presId="urn:microsoft.com/office/officeart/2008/layout/HalfCircleOrganizationChart"/>
    <dgm:cxn modelId="{13FACCFA-F65D-4F1B-9F72-427B20D5C97C}" type="presParOf" srcId="{CA4F47DF-15B9-476E-9182-68DE0F1D3CD9}" destId="{CB091AFD-B9E8-4948-AF07-C75E613A4541}" srcOrd="3" destOrd="0" presId="urn:microsoft.com/office/officeart/2008/layout/HalfCircleOrganizationChart"/>
    <dgm:cxn modelId="{B5C9438B-89A5-4C3D-9A07-150288B6B219}" type="presParOf" srcId="{4334784C-0F85-4732-849E-526179930198}" destId="{B7AF58BE-798D-4294-B4E7-B704255BC271}" srcOrd="1" destOrd="0" presId="urn:microsoft.com/office/officeart/2008/layout/HalfCircleOrganizationChart"/>
    <dgm:cxn modelId="{310D524E-A778-4762-982E-71468D5AB78C}" type="presParOf" srcId="{4334784C-0F85-4732-849E-526179930198}" destId="{580396AE-CDF7-4D7B-83F1-62CFC5B5848E}" srcOrd="2" destOrd="0" presId="urn:microsoft.com/office/officeart/2008/layout/HalfCircleOrganizationChart"/>
    <dgm:cxn modelId="{A7BEEEB2-8246-4ABA-A456-E15F579F19B1}" type="presParOf" srcId="{58089EBE-C5DA-4907-B15A-1CD7E4A72211}" destId="{C0DCA027-7A7C-42C0-A6AC-08F1C7518B6E}" srcOrd="6" destOrd="0" presId="urn:microsoft.com/office/officeart/2008/layout/HalfCircleOrganizationChart"/>
    <dgm:cxn modelId="{DC78B355-E673-4BE3-9635-31D9AADB8EAD}" type="presParOf" srcId="{58089EBE-C5DA-4907-B15A-1CD7E4A72211}" destId="{D3740C35-B49D-46A0-9506-C576ABDDDE92}" srcOrd="7" destOrd="0" presId="urn:microsoft.com/office/officeart/2008/layout/HalfCircleOrganizationChart"/>
    <dgm:cxn modelId="{54A850FC-CB90-4AC5-9432-DDEEF50D546E}" type="presParOf" srcId="{D3740C35-B49D-46A0-9506-C576ABDDDE92}" destId="{1BF7D783-F66B-4321-A778-627BA9F44467}" srcOrd="0" destOrd="0" presId="urn:microsoft.com/office/officeart/2008/layout/HalfCircleOrganizationChart"/>
    <dgm:cxn modelId="{4E276DD5-294B-4618-B42C-FBD87424E6EF}" type="presParOf" srcId="{1BF7D783-F66B-4321-A778-627BA9F44467}" destId="{CC8A1922-4799-44CC-ADAF-C6359C00C646}" srcOrd="0" destOrd="0" presId="urn:microsoft.com/office/officeart/2008/layout/HalfCircleOrganizationChart"/>
    <dgm:cxn modelId="{65A0B2E3-72EB-4EF9-BB41-0A81224FC986}" type="presParOf" srcId="{1BF7D783-F66B-4321-A778-627BA9F44467}" destId="{D8CD6C71-E5FF-4B70-BF04-063B8384C7EC}" srcOrd="1" destOrd="0" presId="urn:microsoft.com/office/officeart/2008/layout/HalfCircleOrganizationChart"/>
    <dgm:cxn modelId="{876DADF0-FE73-4878-89BD-C8BBAE188D15}" type="presParOf" srcId="{1BF7D783-F66B-4321-A778-627BA9F44467}" destId="{5FE4480C-7EEC-4834-BD12-A78E27A3562B}" srcOrd="2" destOrd="0" presId="urn:microsoft.com/office/officeart/2008/layout/HalfCircleOrganizationChart"/>
    <dgm:cxn modelId="{6349BCA8-588E-4FD4-9A0E-812F361FD001}" type="presParOf" srcId="{1BF7D783-F66B-4321-A778-627BA9F44467}" destId="{DAF049FD-7357-45A2-8CD4-5781DC3CBFE1}" srcOrd="3" destOrd="0" presId="urn:microsoft.com/office/officeart/2008/layout/HalfCircleOrganizationChart"/>
    <dgm:cxn modelId="{E24544D2-DA23-4062-9010-AE479126725C}" type="presParOf" srcId="{D3740C35-B49D-46A0-9506-C576ABDDDE92}" destId="{769DE5D5-46B3-4B4E-B100-C46A83102F48}" srcOrd="1" destOrd="0" presId="urn:microsoft.com/office/officeart/2008/layout/HalfCircleOrganizationChart"/>
    <dgm:cxn modelId="{CC0744CE-63C5-476F-A555-B2C8D2912151}" type="presParOf" srcId="{D3740C35-B49D-46A0-9506-C576ABDDDE92}" destId="{A168ADD0-528D-46F3-A116-29462E6957D8}" srcOrd="2" destOrd="0" presId="urn:microsoft.com/office/officeart/2008/layout/HalfCircleOrganizationChart"/>
    <dgm:cxn modelId="{5ADB5987-57AC-48C0-A154-EEA9CB6C3BF8}" type="presParOf" srcId="{32A57A3E-96A5-4E19-877D-9666AE3F5051}" destId="{FCF914FE-C6CF-4AAF-9A6D-EFD4041B9350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A4E1A-91BE-45E9-A054-74E73B9942DC}">
      <dsp:nvSpPr>
        <dsp:cNvPr id="0" name=""/>
        <dsp:cNvSpPr/>
      </dsp:nvSpPr>
      <dsp:spPr>
        <a:xfrm>
          <a:off x="3631248" y="2802396"/>
          <a:ext cx="205103" cy="2645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2645838"/>
              </a:lnTo>
              <a:lnTo>
                <a:pt x="205103" y="26458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2B0FC-46C5-4C63-B761-EE60144DAA71}">
      <dsp:nvSpPr>
        <dsp:cNvPr id="0" name=""/>
        <dsp:cNvSpPr/>
      </dsp:nvSpPr>
      <dsp:spPr>
        <a:xfrm>
          <a:off x="3631248" y="2802396"/>
          <a:ext cx="205103" cy="2204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2204865"/>
              </a:lnTo>
              <a:lnTo>
                <a:pt x="205103" y="22048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DC024-E2D5-4609-9BC3-C4BB9BF061FF}">
      <dsp:nvSpPr>
        <dsp:cNvPr id="0" name=""/>
        <dsp:cNvSpPr/>
      </dsp:nvSpPr>
      <dsp:spPr>
        <a:xfrm>
          <a:off x="3631248" y="2802396"/>
          <a:ext cx="205103" cy="1763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1763892"/>
              </a:lnTo>
              <a:lnTo>
                <a:pt x="205103" y="17638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CEEE6-502A-402F-9CE6-1F094D5659D5}">
      <dsp:nvSpPr>
        <dsp:cNvPr id="0" name=""/>
        <dsp:cNvSpPr/>
      </dsp:nvSpPr>
      <dsp:spPr>
        <a:xfrm>
          <a:off x="3631248" y="2802396"/>
          <a:ext cx="205103" cy="1322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1322919"/>
              </a:lnTo>
              <a:lnTo>
                <a:pt x="205103" y="1322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1F678-D361-495F-8C40-80FFB3087358}">
      <dsp:nvSpPr>
        <dsp:cNvPr id="0" name=""/>
        <dsp:cNvSpPr/>
      </dsp:nvSpPr>
      <dsp:spPr>
        <a:xfrm>
          <a:off x="3631248" y="2802396"/>
          <a:ext cx="205103" cy="881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881946"/>
              </a:lnTo>
              <a:lnTo>
                <a:pt x="205103" y="8819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339D3-07B8-49D7-A377-0994016E11E6}">
      <dsp:nvSpPr>
        <dsp:cNvPr id="0" name=""/>
        <dsp:cNvSpPr/>
      </dsp:nvSpPr>
      <dsp:spPr>
        <a:xfrm>
          <a:off x="3631248" y="2802396"/>
          <a:ext cx="205103" cy="440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1" y="0"/>
              </a:lnTo>
              <a:lnTo>
                <a:pt x="102551" y="440973"/>
              </a:lnTo>
              <a:lnTo>
                <a:pt x="205103" y="4409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F9CBC4-C5D8-4A1C-8D3A-29757ED10406}">
      <dsp:nvSpPr>
        <dsp:cNvPr id="0" name=""/>
        <dsp:cNvSpPr/>
      </dsp:nvSpPr>
      <dsp:spPr>
        <a:xfrm>
          <a:off x="3631248" y="2756676"/>
          <a:ext cx="205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103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DA53-E173-4C9C-B15D-1A620B45B351}">
      <dsp:nvSpPr>
        <dsp:cNvPr id="0" name=""/>
        <dsp:cNvSpPr/>
      </dsp:nvSpPr>
      <dsp:spPr>
        <a:xfrm>
          <a:off x="3631248" y="2361422"/>
          <a:ext cx="205103" cy="440973"/>
        </a:xfrm>
        <a:custGeom>
          <a:avLst/>
          <a:gdLst/>
          <a:ahLst/>
          <a:cxnLst/>
          <a:rect l="0" t="0" r="0" b="0"/>
          <a:pathLst>
            <a:path>
              <a:moveTo>
                <a:pt x="0" y="440973"/>
              </a:moveTo>
              <a:lnTo>
                <a:pt x="102551" y="440973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5EAE2-B20C-4995-A215-087D2A783282}">
      <dsp:nvSpPr>
        <dsp:cNvPr id="0" name=""/>
        <dsp:cNvSpPr/>
      </dsp:nvSpPr>
      <dsp:spPr>
        <a:xfrm>
          <a:off x="3631248" y="1920449"/>
          <a:ext cx="205103" cy="881946"/>
        </a:xfrm>
        <a:custGeom>
          <a:avLst/>
          <a:gdLst/>
          <a:ahLst/>
          <a:cxnLst/>
          <a:rect l="0" t="0" r="0" b="0"/>
          <a:pathLst>
            <a:path>
              <a:moveTo>
                <a:pt x="0" y="881946"/>
              </a:moveTo>
              <a:lnTo>
                <a:pt x="102551" y="881946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06743-FA1C-4B8C-A336-76AE99D486A0}">
      <dsp:nvSpPr>
        <dsp:cNvPr id="0" name=""/>
        <dsp:cNvSpPr/>
      </dsp:nvSpPr>
      <dsp:spPr>
        <a:xfrm>
          <a:off x="3631248" y="1479476"/>
          <a:ext cx="205103" cy="1322919"/>
        </a:xfrm>
        <a:custGeom>
          <a:avLst/>
          <a:gdLst/>
          <a:ahLst/>
          <a:cxnLst/>
          <a:rect l="0" t="0" r="0" b="0"/>
          <a:pathLst>
            <a:path>
              <a:moveTo>
                <a:pt x="0" y="1322919"/>
              </a:moveTo>
              <a:lnTo>
                <a:pt x="102551" y="1322919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26616-D262-4DC8-8ACB-40BE4951010B}">
      <dsp:nvSpPr>
        <dsp:cNvPr id="0" name=""/>
        <dsp:cNvSpPr/>
      </dsp:nvSpPr>
      <dsp:spPr>
        <a:xfrm>
          <a:off x="3631248" y="1038503"/>
          <a:ext cx="205103" cy="1763892"/>
        </a:xfrm>
        <a:custGeom>
          <a:avLst/>
          <a:gdLst/>
          <a:ahLst/>
          <a:cxnLst/>
          <a:rect l="0" t="0" r="0" b="0"/>
          <a:pathLst>
            <a:path>
              <a:moveTo>
                <a:pt x="0" y="1763892"/>
              </a:moveTo>
              <a:lnTo>
                <a:pt x="102551" y="1763892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F1C12-23F5-431E-8FAC-C786648301A0}">
      <dsp:nvSpPr>
        <dsp:cNvPr id="0" name=""/>
        <dsp:cNvSpPr/>
      </dsp:nvSpPr>
      <dsp:spPr>
        <a:xfrm>
          <a:off x="3631248" y="597530"/>
          <a:ext cx="205103" cy="2204865"/>
        </a:xfrm>
        <a:custGeom>
          <a:avLst/>
          <a:gdLst/>
          <a:ahLst/>
          <a:cxnLst/>
          <a:rect l="0" t="0" r="0" b="0"/>
          <a:pathLst>
            <a:path>
              <a:moveTo>
                <a:pt x="0" y="2204865"/>
              </a:moveTo>
              <a:lnTo>
                <a:pt x="102551" y="2204865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6E1E2-021A-4FCC-B290-BB268BEDB2A8}">
      <dsp:nvSpPr>
        <dsp:cNvPr id="0" name=""/>
        <dsp:cNvSpPr/>
      </dsp:nvSpPr>
      <dsp:spPr>
        <a:xfrm>
          <a:off x="3631248" y="156557"/>
          <a:ext cx="205103" cy="2645838"/>
        </a:xfrm>
        <a:custGeom>
          <a:avLst/>
          <a:gdLst/>
          <a:ahLst/>
          <a:cxnLst/>
          <a:rect l="0" t="0" r="0" b="0"/>
          <a:pathLst>
            <a:path>
              <a:moveTo>
                <a:pt x="0" y="2645838"/>
              </a:moveTo>
              <a:lnTo>
                <a:pt x="102551" y="2645838"/>
              </a:lnTo>
              <a:lnTo>
                <a:pt x="102551" y="0"/>
              </a:lnTo>
              <a:lnTo>
                <a:pt x="2051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4C99D-B510-4A2B-8A85-1E5E09DC156C}">
      <dsp:nvSpPr>
        <dsp:cNvPr id="0" name=""/>
        <dsp:cNvSpPr/>
      </dsp:nvSpPr>
      <dsp:spPr>
        <a:xfrm>
          <a:off x="2605729" y="2614396"/>
          <a:ext cx="1025518" cy="3759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/>
            <a:t>Organize Sanayi Bölgeleri</a:t>
          </a:r>
          <a:endParaRPr lang="en-US" sz="1200" b="1" kern="1200" dirty="0"/>
        </a:p>
      </dsp:txBody>
      <dsp:txXfrm>
        <a:off x="2605729" y="2614396"/>
        <a:ext cx="1025518" cy="375999"/>
      </dsp:txXfrm>
    </dsp:sp>
    <dsp:sp modelId="{63342DDE-3F01-474C-A04D-E1BA68D3316D}">
      <dsp:nvSpPr>
        <dsp:cNvPr id="0" name=""/>
        <dsp:cNvSpPr/>
      </dsp:nvSpPr>
      <dsp:spPr>
        <a:xfrm>
          <a:off x="3836351" y="165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Aliağa OSB</a:t>
          </a:r>
          <a:endParaRPr lang="en-US" sz="1050" kern="1200" dirty="0"/>
        </a:p>
      </dsp:txBody>
      <dsp:txXfrm>
        <a:off x="3836351" y="165"/>
        <a:ext cx="1025518" cy="312783"/>
      </dsp:txXfrm>
    </dsp:sp>
    <dsp:sp modelId="{9D6AFB0E-5832-40FB-BCC9-4522CA99FCF6}">
      <dsp:nvSpPr>
        <dsp:cNvPr id="0" name=""/>
        <dsp:cNvSpPr/>
      </dsp:nvSpPr>
      <dsp:spPr>
        <a:xfrm>
          <a:off x="3836351" y="441138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Atatürk OSB</a:t>
          </a:r>
          <a:endParaRPr lang="en-US" sz="1050" kern="1200" dirty="0"/>
        </a:p>
      </dsp:txBody>
      <dsp:txXfrm>
        <a:off x="3836351" y="441138"/>
        <a:ext cx="1025518" cy="312783"/>
      </dsp:txXfrm>
    </dsp:sp>
    <dsp:sp modelId="{1272B270-F8CD-489D-9265-CDE4FC97BD5F}">
      <dsp:nvSpPr>
        <dsp:cNvPr id="0" name=""/>
        <dsp:cNvSpPr/>
      </dsp:nvSpPr>
      <dsp:spPr>
        <a:xfrm>
          <a:off x="3836351" y="882112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 err="1"/>
            <a:t>Bağyurdu</a:t>
          </a:r>
          <a:r>
            <a:rPr lang="tr-TR" sz="1050" kern="1200" dirty="0"/>
            <a:t> OSB</a:t>
          </a:r>
          <a:endParaRPr lang="en-US" sz="1050" kern="1200" dirty="0"/>
        </a:p>
      </dsp:txBody>
      <dsp:txXfrm>
        <a:off x="3836351" y="882112"/>
        <a:ext cx="1025518" cy="312783"/>
      </dsp:txXfrm>
    </dsp:sp>
    <dsp:sp modelId="{0B096250-03BB-4489-B857-8E56D21DFD31}">
      <dsp:nvSpPr>
        <dsp:cNvPr id="0" name=""/>
        <dsp:cNvSpPr/>
      </dsp:nvSpPr>
      <dsp:spPr>
        <a:xfrm>
          <a:off x="3836351" y="1323085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Bergama OSB</a:t>
          </a:r>
          <a:endParaRPr lang="en-US" sz="1050" kern="1200" dirty="0"/>
        </a:p>
      </dsp:txBody>
      <dsp:txXfrm>
        <a:off x="3836351" y="1323085"/>
        <a:ext cx="1025518" cy="312783"/>
      </dsp:txXfrm>
    </dsp:sp>
    <dsp:sp modelId="{0E616FCF-69E9-4350-B693-0C64BC54767B}">
      <dsp:nvSpPr>
        <dsp:cNvPr id="0" name=""/>
        <dsp:cNvSpPr/>
      </dsp:nvSpPr>
      <dsp:spPr>
        <a:xfrm>
          <a:off x="3836351" y="1764058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Buca Ege Sanayicileri OSB</a:t>
          </a:r>
          <a:endParaRPr lang="en-US" sz="1050" kern="1200" dirty="0"/>
        </a:p>
      </dsp:txBody>
      <dsp:txXfrm>
        <a:off x="3836351" y="1764058"/>
        <a:ext cx="1025518" cy="312783"/>
      </dsp:txXfrm>
    </dsp:sp>
    <dsp:sp modelId="{ABCE32B9-A9EB-41E1-B1E3-F27418C7C912}">
      <dsp:nvSpPr>
        <dsp:cNvPr id="0" name=""/>
        <dsp:cNvSpPr/>
      </dsp:nvSpPr>
      <dsp:spPr>
        <a:xfrm>
          <a:off x="3836351" y="2205031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Kemalpaşa OSB</a:t>
          </a:r>
          <a:endParaRPr lang="en-US" sz="1050" kern="1200" dirty="0"/>
        </a:p>
      </dsp:txBody>
      <dsp:txXfrm>
        <a:off x="3836351" y="2205031"/>
        <a:ext cx="1025518" cy="312783"/>
      </dsp:txXfrm>
    </dsp:sp>
    <dsp:sp modelId="{A2CF98CC-B469-4068-AEB7-4B5F6CD30EF7}">
      <dsp:nvSpPr>
        <dsp:cNvPr id="0" name=""/>
        <dsp:cNvSpPr/>
      </dsp:nvSpPr>
      <dsp:spPr>
        <a:xfrm>
          <a:off x="3836351" y="2646004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Kınık OSB</a:t>
          </a:r>
          <a:endParaRPr lang="en-US" sz="1050" kern="1200" dirty="0"/>
        </a:p>
      </dsp:txBody>
      <dsp:txXfrm>
        <a:off x="3836351" y="2646004"/>
        <a:ext cx="1025518" cy="312783"/>
      </dsp:txXfrm>
    </dsp:sp>
    <dsp:sp modelId="{0414F877-891B-41FD-9BC3-57AC29F33C63}">
      <dsp:nvSpPr>
        <dsp:cNvPr id="0" name=""/>
        <dsp:cNvSpPr/>
      </dsp:nvSpPr>
      <dsp:spPr>
        <a:xfrm>
          <a:off x="3836351" y="3086977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Menemen Plastik OSB</a:t>
          </a:r>
          <a:endParaRPr lang="en-US" sz="1050" kern="1200" dirty="0"/>
        </a:p>
      </dsp:txBody>
      <dsp:txXfrm>
        <a:off x="3836351" y="3086977"/>
        <a:ext cx="1025518" cy="312783"/>
      </dsp:txXfrm>
    </dsp:sp>
    <dsp:sp modelId="{2BCFB6C2-8997-46AF-8988-675AA30D9551}">
      <dsp:nvSpPr>
        <dsp:cNvPr id="0" name=""/>
        <dsp:cNvSpPr/>
      </dsp:nvSpPr>
      <dsp:spPr>
        <a:xfrm>
          <a:off x="3836351" y="3527950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Ödemiş OSB</a:t>
          </a:r>
          <a:endParaRPr lang="en-US" sz="1050" kern="1200" dirty="0"/>
        </a:p>
      </dsp:txBody>
      <dsp:txXfrm>
        <a:off x="3836351" y="3527950"/>
        <a:ext cx="1025518" cy="312783"/>
      </dsp:txXfrm>
    </dsp:sp>
    <dsp:sp modelId="{9769560E-90F7-416C-84D7-794498E1FDC4}">
      <dsp:nvSpPr>
        <dsp:cNvPr id="0" name=""/>
        <dsp:cNvSpPr/>
      </dsp:nvSpPr>
      <dsp:spPr>
        <a:xfrm>
          <a:off x="3836351" y="3968923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Pancar OSB</a:t>
          </a:r>
          <a:endParaRPr lang="en-US" sz="1050" kern="1200" dirty="0"/>
        </a:p>
      </dsp:txBody>
      <dsp:txXfrm>
        <a:off x="3836351" y="3968923"/>
        <a:ext cx="1025518" cy="312783"/>
      </dsp:txXfrm>
    </dsp:sp>
    <dsp:sp modelId="{876D8D19-D5C9-4A84-A0F4-4AD9CF89C62B}">
      <dsp:nvSpPr>
        <dsp:cNvPr id="0" name=""/>
        <dsp:cNvSpPr/>
      </dsp:nvSpPr>
      <dsp:spPr>
        <a:xfrm>
          <a:off x="3836351" y="4409896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Tekeli OSB</a:t>
          </a:r>
          <a:endParaRPr lang="en-US" sz="1050" kern="1200" dirty="0"/>
        </a:p>
      </dsp:txBody>
      <dsp:txXfrm>
        <a:off x="3836351" y="4409896"/>
        <a:ext cx="1025518" cy="312783"/>
      </dsp:txXfrm>
    </dsp:sp>
    <dsp:sp modelId="{3585B6DE-8267-461B-A9E7-54A525C5B882}">
      <dsp:nvSpPr>
        <dsp:cNvPr id="0" name=""/>
        <dsp:cNvSpPr/>
      </dsp:nvSpPr>
      <dsp:spPr>
        <a:xfrm>
          <a:off x="3836351" y="4850869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Tire OSB</a:t>
          </a:r>
          <a:endParaRPr lang="en-US" sz="1050" kern="1200" dirty="0"/>
        </a:p>
      </dsp:txBody>
      <dsp:txXfrm>
        <a:off x="3836351" y="4850869"/>
        <a:ext cx="1025518" cy="312783"/>
      </dsp:txXfrm>
    </dsp:sp>
    <dsp:sp modelId="{95DCBC4D-3E5C-4897-91D5-9C39F730A5B6}">
      <dsp:nvSpPr>
        <dsp:cNvPr id="0" name=""/>
        <dsp:cNvSpPr/>
      </dsp:nvSpPr>
      <dsp:spPr>
        <a:xfrm>
          <a:off x="3836351" y="5291842"/>
          <a:ext cx="1025518" cy="312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kern="1200" dirty="0"/>
            <a:t>Torbalı OSB</a:t>
          </a:r>
          <a:endParaRPr lang="en-US" sz="1050" kern="1200" dirty="0"/>
        </a:p>
      </dsp:txBody>
      <dsp:txXfrm>
        <a:off x="3836351" y="5291842"/>
        <a:ext cx="1025518" cy="312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C548F-DC3A-41D2-A1D7-5D56D734D96D}">
      <dsp:nvSpPr>
        <dsp:cNvPr id="0" name=""/>
        <dsp:cNvSpPr/>
      </dsp:nvSpPr>
      <dsp:spPr>
        <a:xfrm>
          <a:off x="3192654" y="1586446"/>
          <a:ext cx="1747171" cy="606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228"/>
              </a:lnTo>
              <a:lnTo>
                <a:pt x="1747171" y="303228"/>
              </a:lnTo>
              <a:lnTo>
                <a:pt x="1747171" y="6064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93253-41FA-4529-BBB3-F7CFF4A35F2E}">
      <dsp:nvSpPr>
        <dsp:cNvPr id="0" name=""/>
        <dsp:cNvSpPr/>
      </dsp:nvSpPr>
      <dsp:spPr>
        <a:xfrm>
          <a:off x="1445482" y="1586446"/>
          <a:ext cx="1747171" cy="606456"/>
        </a:xfrm>
        <a:custGeom>
          <a:avLst/>
          <a:gdLst/>
          <a:ahLst/>
          <a:cxnLst/>
          <a:rect l="0" t="0" r="0" b="0"/>
          <a:pathLst>
            <a:path>
              <a:moveTo>
                <a:pt x="1747171" y="0"/>
              </a:moveTo>
              <a:lnTo>
                <a:pt x="1747171" y="303228"/>
              </a:lnTo>
              <a:lnTo>
                <a:pt x="0" y="303228"/>
              </a:lnTo>
              <a:lnTo>
                <a:pt x="0" y="6064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BDB1D-A63C-4128-87E2-3B4EE39F2400}">
      <dsp:nvSpPr>
        <dsp:cNvPr id="0" name=""/>
        <dsp:cNvSpPr/>
      </dsp:nvSpPr>
      <dsp:spPr>
        <a:xfrm>
          <a:off x="2470682" y="142503"/>
          <a:ext cx="1443943" cy="144394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BCD7C-5B4D-4638-B90F-802385D04882}">
      <dsp:nvSpPr>
        <dsp:cNvPr id="0" name=""/>
        <dsp:cNvSpPr/>
      </dsp:nvSpPr>
      <dsp:spPr>
        <a:xfrm>
          <a:off x="2470682" y="142503"/>
          <a:ext cx="1443943" cy="144394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CEB97-7845-4401-9A3E-6106C1A19A55}">
      <dsp:nvSpPr>
        <dsp:cNvPr id="0" name=""/>
        <dsp:cNvSpPr/>
      </dsp:nvSpPr>
      <dsp:spPr>
        <a:xfrm>
          <a:off x="1748711" y="402413"/>
          <a:ext cx="2887886" cy="92412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/>
            <a:t>Serbest Bölgeler</a:t>
          </a:r>
          <a:endParaRPr lang="en-US" sz="3100" kern="1200" dirty="0"/>
        </a:p>
      </dsp:txBody>
      <dsp:txXfrm>
        <a:off x="1748711" y="402413"/>
        <a:ext cx="2887886" cy="924123"/>
      </dsp:txXfrm>
    </dsp:sp>
    <dsp:sp modelId="{3E1DA115-28AD-4D74-B646-DD7FF065A065}">
      <dsp:nvSpPr>
        <dsp:cNvPr id="0" name=""/>
        <dsp:cNvSpPr/>
      </dsp:nvSpPr>
      <dsp:spPr>
        <a:xfrm>
          <a:off x="723511" y="2192903"/>
          <a:ext cx="1443943" cy="144394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AA81E-2CF5-47FC-A28E-EF7C87FD3A23}">
      <dsp:nvSpPr>
        <dsp:cNvPr id="0" name=""/>
        <dsp:cNvSpPr/>
      </dsp:nvSpPr>
      <dsp:spPr>
        <a:xfrm>
          <a:off x="723511" y="2192903"/>
          <a:ext cx="1443943" cy="144394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F9DE3-6C12-4458-AE60-2811E5095A68}">
      <dsp:nvSpPr>
        <dsp:cNvPr id="0" name=""/>
        <dsp:cNvSpPr/>
      </dsp:nvSpPr>
      <dsp:spPr>
        <a:xfrm>
          <a:off x="1539" y="2452812"/>
          <a:ext cx="2887886" cy="92412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/>
            <a:t>Ege Serbest Bölge</a:t>
          </a:r>
          <a:endParaRPr lang="en-US" sz="3100" kern="1200" dirty="0"/>
        </a:p>
      </dsp:txBody>
      <dsp:txXfrm>
        <a:off x="1539" y="2452812"/>
        <a:ext cx="2887886" cy="924123"/>
      </dsp:txXfrm>
    </dsp:sp>
    <dsp:sp modelId="{9B0E282C-11B6-4C3F-BE41-018BC4B9713A}">
      <dsp:nvSpPr>
        <dsp:cNvPr id="0" name=""/>
        <dsp:cNvSpPr/>
      </dsp:nvSpPr>
      <dsp:spPr>
        <a:xfrm>
          <a:off x="4217854" y="2192903"/>
          <a:ext cx="1443943" cy="144394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356D4-703F-4A50-B611-CB213C12532B}">
      <dsp:nvSpPr>
        <dsp:cNvPr id="0" name=""/>
        <dsp:cNvSpPr/>
      </dsp:nvSpPr>
      <dsp:spPr>
        <a:xfrm>
          <a:off x="4217854" y="2192903"/>
          <a:ext cx="1443943" cy="144394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2D24C-C799-4B53-A238-CBD7076A9644}">
      <dsp:nvSpPr>
        <dsp:cNvPr id="0" name=""/>
        <dsp:cNvSpPr/>
      </dsp:nvSpPr>
      <dsp:spPr>
        <a:xfrm>
          <a:off x="3495882" y="2452812"/>
          <a:ext cx="2887886" cy="92412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/>
            <a:t>İzmir Serbest Bölge</a:t>
          </a:r>
          <a:endParaRPr lang="en-US" sz="3100" kern="1200" dirty="0"/>
        </a:p>
      </dsp:txBody>
      <dsp:txXfrm>
        <a:off x="3495882" y="2452812"/>
        <a:ext cx="2887886" cy="924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CA027-7A7C-42C0-A6AC-08F1C7518B6E}">
      <dsp:nvSpPr>
        <dsp:cNvPr id="0" name=""/>
        <dsp:cNvSpPr/>
      </dsp:nvSpPr>
      <dsp:spPr>
        <a:xfrm>
          <a:off x="4063999" y="2683409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3182949" y="184137"/>
              </a:lnTo>
              <a:lnTo>
                <a:pt x="3182949" y="36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D7442-E105-4A6B-A6F6-3DD9B8F8B0E8}">
      <dsp:nvSpPr>
        <dsp:cNvPr id="0" name=""/>
        <dsp:cNvSpPr/>
      </dsp:nvSpPr>
      <dsp:spPr>
        <a:xfrm>
          <a:off x="4063999" y="2683409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1060983" y="184137"/>
              </a:lnTo>
              <a:lnTo>
                <a:pt x="1060983" y="36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C548F-DC3A-41D2-A1D7-5D56D734D96D}">
      <dsp:nvSpPr>
        <dsp:cNvPr id="0" name=""/>
        <dsp:cNvSpPr/>
      </dsp:nvSpPr>
      <dsp:spPr>
        <a:xfrm>
          <a:off x="3003016" y="2683409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1060983" y="0"/>
              </a:moveTo>
              <a:lnTo>
                <a:pt x="1060983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93253-41FA-4529-BBB3-F7CFF4A35F2E}">
      <dsp:nvSpPr>
        <dsp:cNvPr id="0" name=""/>
        <dsp:cNvSpPr/>
      </dsp:nvSpPr>
      <dsp:spPr>
        <a:xfrm>
          <a:off x="881050" y="2683409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3182949" y="0"/>
              </a:moveTo>
              <a:lnTo>
                <a:pt x="3182949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BDB1D-A63C-4128-87E2-3B4EE39F2400}">
      <dsp:nvSpPr>
        <dsp:cNvPr id="0" name=""/>
        <dsp:cNvSpPr/>
      </dsp:nvSpPr>
      <dsp:spPr>
        <a:xfrm>
          <a:off x="3454399" y="1490136"/>
          <a:ext cx="1219201" cy="119327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BCD7C-5B4D-4638-B90F-802385D04882}">
      <dsp:nvSpPr>
        <dsp:cNvPr id="0" name=""/>
        <dsp:cNvSpPr/>
      </dsp:nvSpPr>
      <dsp:spPr>
        <a:xfrm>
          <a:off x="3454399" y="1490136"/>
          <a:ext cx="1219201" cy="119327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CEB97-7845-4401-9A3E-6106C1A19A55}">
      <dsp:nvSpPr>
        <dsp:cNvPr id="0" name=""/>
        <dsp:cNvSpPr/>
      </dsp:nvSpPr>
      <dsp:spPr>
        <a:xfrm>
          <a:off x="2844798" y="1704925"/>
          <a:ext cx="2438402" cy="76369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/>
            <a:t>Teknoloji Geliştirme Bölgeleri</a:t>
          </a:r>
          <a:endParaRPr lang="en-US" sz="2000" b="0" kern="1200" dirty="0"/>
        </a:p>
      </dsp:txBody>
      <dsp:txXfrm>
        <a:off x="2844798" y="1704925"/>
        <a:ext cx="2438402" cy="763694"/>
      </dsp:txXfrm>
    </dsp:sp>
    <dsp:sp modelId="{3E1DA115-28AD-4D74-B646-DD7FF065A065}">
      <dsp:nvSpPr>
        <dsp:cNvPr id="0" name=""/>
        <dsp:cNvSpPr/>
      </dsp:nvSpPr>
      <dsp:spPr>
        <a:xfrm>
          <a:off x="442627" y="3051684"/>
          <a:ext cx="876845" cy="87684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AA81E-2CF5-47FC-A28E-EF7C87FD3A23}">
      <dsp:nvSpPr>
        <dsp:cNvPr id="0" name=""/>
        <dsp:cNvSpPr/>
      </dsp:nvSpPr>
      <dsp:spPr>
        <a:xfrm>
          <a:off x="442627" y="3051684"/>
          <a:ext cx="876845" cy="87684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F9DE3-6C12-4458-AE60-2811E5095A68}">
      <dsp:nvSpPr>
        <dsp:cNvPr id="0" name=""/>
        <dsp:cNvSpPr/>
      </dsp:nvSpPr>
      <dsp:spPr>
        <a:xfrm>
          <a:off x="4204" y="3209516"/>
          <a:ext cx="1753691" cy="5611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err="1"/>
            <a:t>Depark</a:t>
          </a:r>
          <a:endParaRPr lang="en-US" sz="2100" kern="1200" dirty="0"/>
        </a:p>
      </dsp:txBody>
      <dsp:txXfrm>
        <a:off x="4204" y="3209516"/>
        <a:ext cx="1753691" cy="561181"/>
      </dsp:txXfrm>
    </dsp:sp>
    <dsp:sp modelId="{9B0E282C-11B6-4C3F-BE41-018BC4B9713A}">
      <dsp:nvSpPr>
        <dsp:cNvPr id="0" name=""/>
        <dsp:cNvSpPr/>
      </dsp:nvSpPr>
      <dsp:spPr>
        <a:xfrm>
          <a:off x="2564593" y="3051684"/>
          <a:ext cx="876845" cy="87684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356D4-703F-4A50-B611-CB213C12532B}">
      <dsp:nvSpPr>
        <dsp:cNvPr id="0" name=""/>
        <dsp:cNvSpPr/>
      </dsp:nvSpPr>
      <dsp:spPr>
        <a:xfrm>
          <a:off x="2564593" y="3051684"/>
          <a:ext cx="876845" cy="87684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2D24C-C799-4B53-A238-CBD7076A9644}">
      <dsp:nvSpPr>
        <dsp:cNvPr id="0" name=""/>
        <dsp:cNvSpPr/>
      </dsp:nvSpPr>
      <dsp:spPr>
        <a:xfrm>
          <a:off x="2126170" y="3209516"/>
          <a:ext cx="1753691" cy="5611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err="1"/>
            <a:t>İdeEge</a:t>
          </a:r>
          <a:endParaRPr lang="en-US" sz="2100" kern="1200" dirty="0"/>
        </a:p>
      </dsp:txBody>
      <dsp:txXfrm>
        <a:off x="2126170" y="3209516"/>
        <a:ext cx="1753691" cy="561181"/>
      </dsp:txXfrm>
    </dsp:sp>
    <dsp:sp modelId="{8B7F4A5B-6113-4ABF-B8C7-4A92C4DD5FF1}">
      <dsp:nvSpPr>
        <dsp:cNvPr id="0" name=""/>
        <dsp:cNvSpPr/>
      </dsp:nvSpPr>
      <dsp:spPr>
        <a:xfrm>
          <a:off x="4686560" y="3051684"/>
          <a:ext cx="876845" cy="87684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47548-2BBD-492A-8284-14605417134D}">
      <dsp:nvSpPr>
        <dsp:cNvPr id="0" name=""/>
        <dsp:cNvSpPr/>
      </dsp:nvSpPr>
      <dsp:spPr>
        <a:xfrm>
          <a:off x="4686560" y="3051684"/>
          <a:ext cx="876845" cy="87684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D0AC8-4BE4-44E5-80CD-26898D5C0473}">
      <dsp:nvSpPr>
        <dsp:cNvPr id="0" name=""/>
        <dsp:cNvSpPr/>
      </dsp:nvSpPr>
      <dsp:spPr>
        <a:xfrm>
          <a:off x="4248137" y="3209516"/>
          <a:ext cx="1753691" cy="5611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/>
            <a:t>İzmir Bilim Park</a:t>
          </a:r>
          <a:endParaRPr lang="en-US" sz="2100" kern="1200" dirty="0"/>
        </a:p>
      </dsp:txBody>
      <dsp:txXfrm>
        <a:off x="4248137" y="3209516"/>
        <a:ext cx="1753691" cy="561181"/>
      </dsp:txXfrm>
    </dsp:sp>
    <dsp:sp modelId="{D8CD6C71-E5FF-4B70-BF04-063B8384C7EC}">
      <dsp:nvSpPr>
        <dsp:cNvPr id="0" name=""/>
        <dsp:cNvSpPr/>
      </dsp:nvSpPr>
      <dsp:spPr>
        <a:xfrm>
          <a:off x="6808527" y="3051684"/>
          <a:ext cx="876845" cy="87684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4480C-7EEC-4834-BD12-A78E27A3562B}">
      <dsp:nvSpPr>
        <dsp:cNvPr id="0" name=""/>
        <dsp:cNvSpPr/>
      </dsp:nvSpPr>
      <dsp:spPr>
        <a:xfrm>
          <a:off x="6808527" y="3051684"/>
          <a:ext cx="876845" cy="87684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A1922-4799-44CC-ADAF-C6359C00C646}">
      <dsp:nvSpPr>
        <dsp:cNvPr id="0" name=""/>
        <dsp:cNvSpPr/>
      </dsp:nvSpPr>
      <dsp:spPr>
        <a:xfrm>
          <a:off x="6370104" y="3209516"/>
          <a:ext cx="1753691" cy="5611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/>
            <a:t>Teknopark İzmir</a:t>
          </a:r>
          <a:endParaRPr lang="en-US" sz="2100" kern="1200" dirty="0"/>
        </a:p>
      </dsp:txBody>
      <dsp:txXfrm>
        <a:off x="6370104" y="3209516"/>
        <a:ext cx="1753691" cy="561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65FFA-4CA5-447D-854E-941E1DEB9702}" type="datetimeFigureOut">
              <a:rPr lang="tr-TR" smtClean="0"/>
              <a:t>3.10.2019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8BDFA-297B-4937-AA11-E1012B145D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850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05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75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723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53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8BDFA-297B-4937-AA11-E1012B145DA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70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4976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514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169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389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04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26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05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8BDFA-297B-4937-AA11-E1012B145DA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0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04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361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5675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8BDFA-297B-4937-AA11-E1012B145DAB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913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C87466-4B65-4B30-84FC-8E0DABB2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1AF2390-3579-4ADF-B48E-F389B51C6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0FE430B-E265-45AD-B375-DD9604FF8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3A55985-B7BE-4876-BF31-972473BD8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13A25E5-DA31-4D76-853C-E392D9A04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B5351DB-82C2-499F-B830-C868DC5D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CCC0502-3F75-4BC5-A1B4-53BFE15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B0FA0D4-EEE1-46F0-AA7F-5CF8553F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F39579-634D-46C3-8913-0AF3016E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2A92213-E9F7-43F0-AE74-46FC8ECC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5BA7A11-9939-4D83-82BD-52BA0DA7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05EC6A1-E7F8-4113-9FA1-90035061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1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D0BE855-E5F5-4DE7-BB10-09954DEF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C9C52DB-1F39-4057-AC86-1C05FEDE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FE42485-1AB0-4DCE-B010-BBB64902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4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1B07F3-4D13-4650-9BBB-0C3BD03F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EE1311-C7FC-49BA-B6FC-614E61150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D37236E-A7FB-4859-A4FC-7F7FB5766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1F22CEC-19EB-4B00-8D40-D9AE48C1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5EE9094-81F7-4840-AF81-D30B3B54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79C7B4-D3BA-422A-9800-C0AF406C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6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BC8B83-698D-4864-A166-E15693BA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046F604-B66D-4F1B-B060-6507A4856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619DB11-6EAA-4C21-AC0C-B0ADDE173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9C3F959-2FFC-4D74-9AD6-F5EBC60E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70AA-9A91-4389-9AA4-21AB0277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0DFA138-C6D2-4FBD-AE69-CB8C5662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D5CB37-3312-460B-806F-7DC38E491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D61A820-83D9-403B-980D-4AD50B20A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3C2C83-B10C-4275-8D01-F0334891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23DAE9-8AC2-4ED0-A499-E8AB3BCC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E8F5BF-4B5A-495A-96D5-DEC7E174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8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CD25DAA-BBDB-4640-92B5-AE06C5492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33DC9E4-5BA6-45EE-8FB8-DAAED94A5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DE0B32-BBE4-42FB-95E7-8386B7FB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501701-E4BA-43A5-B716-3B7C5817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C39018-557D-42DC-BA0C-D53617CC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  <p:extLst>
      <p:ext uri="{BB962C8B-B14F-4D97-AF65-F5344CB8AC3E}">
        <p14:creationId xmlns:p14="http://schemas.microsoft.com/office/powerpoint/2010/main" val="92381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97DB-DFC3-4CD5-AD10-1F3F04DC1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DEC91-B0BA-40FA-B4B7-698AEC4B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6815-58E7-4918-850E-CD7A6135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BAF8-F9A8-409D-BD84-79D4AFDD867E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3D4B2-B494-4A98-A4DE-BAB6F48E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4C7F8-76F0-45A5-8C9D-031439AE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E7EA-B9A2-481B-80E5-877BCAE8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71144-6BF9-49A0-A262-4F7CF929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1A9D0-2610-4DBC-8EEA-0CEB0067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AA5C7-6940-43DE-9AE1-CCBEC8E63BCB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3FEF-BC4C-44DB-B872-74167EE0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6188B-8CD1-4CD7-8BBD-EFFDF32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BC16-F670-4E89-A125-83A5F0D5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9CA87-F69E-4E8A-A01A-E43E36746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52EDA-FF96-4F52-A922-402036F8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AC12D-07F3-484E-9F9C-15E5B365A22A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54613-462D-45A8-B6B1-4B40011F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D10B2-61BE-40C0-80A4-AE188E1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F92A-6132-414F-9339-5C0A969C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41E4-C7F0-4996-B6AD-137859586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9A162-C980-4F87-ABF4-6286B6D39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E914F-71CE-49A3-ACDA-AB7B7CA5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AFB8-5B25-40D4-8FDC-BE8DB13C33FF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9FB68-4CBD-4C58-894B-9A125480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94B32-D0A5-47DC-930A-3A8E8AF1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1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046F-7E59-4315-86BF-24C1CA65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58544-7D63-4191-8C48-09F17069A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1254B-A68C-4F22-8AAB-266DDD6F4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B956A-3091-42BB-9C25-D18A3AC3F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A180E-8C7C-431E-A4DD-44790F5BD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B7582-634F-48B7-9D24-48E89AA8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7D04-AE3C-4B46-8CBA-F912EB531AA0}" type="datetime1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A3D62-78C0-4754-8D15-C5A34113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EBD24-5EB3-4B19-A5F4-714D7902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43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244-D51E-4550-80F9-852803214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5F5A7-D752-4710-B202-1EC1F835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C677-0268-4DA7-89AC-153081C02544}" type="datetime1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AD17C-0021-47E3-8194-E6493456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59AF9-704E-48E9-A947-CC706EB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6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30D0A-3624-42BF-8BBA-A75A639B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A977-BE8C-4337-9E4F-3FE5132D9469}" type="datetime1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5AE44-7708-4947-954C-E1A2F76B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5C2C-D590-4878-84A0-35708088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65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9C89-30D6-41FE-AD62-8596B2D8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54865-6E3C-4852-B921-9ABB88CF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FDCCF-C45D-4ACA-AD4D-680302659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E2D0C-3A53-45A9-939A-05312A6F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7007-37D0-4411-BBC9-9D32C24C4A61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EFF23-B276-4D87-8180-768F41F2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0F1EA-5652-4440-9A1B-45278BC5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0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B92B-648B-4757-93FF-B4A5028E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13A1A-2846-4667-86AD-DFEEDB29C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2408D-D75C-4F91-91A6-3E259E121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B48A9-3DA0-46E1-B988-7EBF3B4D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2CA1-2462-43A0-BC93-64125EFDF921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3C08A-2B62-47B6-B0BA-C0524601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CFCF1-4E18-4109-9AF5-81F436F1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B7E9-F994-4D19-AE91-3AC4E5D7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89E7A-03C5-4742-8440-EA281E21F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F5A2-002C-483D-9F1E-73AA4EDF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A4D0-2D3B-47CD-BF35-5A22A2A36806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4BCB-F3FC-4257-8720-8B40FE64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FCE31-CE42-4DD9-9A24-2DEA5612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52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FFC263-87EB-4D9A-82E7-E2D72E68B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50BEA-7634-414A-9853-D76171EF1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0D845-BDAB-458D-B8D0-AED95E7D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1F30-C288-4F1A-AEEF-482A4392A3B3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3CD70-3FB7-4E79-9295-E01C0E6C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70038-4CC0-4EA4-8BD7-3DF97459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4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5830" y="1748790"/>
            <a:ext cx="5446395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71486" y="1748790"/>
            <a:ext cx="3455034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9232B6-7CB3-4357-83B9-E44106ABF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B7FE4D3-E1EA-4FAF-A8C8-CDE30783C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F24E387-E45C-4C59-BE1F-6B0D0B77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74043F-BE73-4C52-8917-8FFB120E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13511EE-3397-4FA3-8606-54CFE938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6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DEBD08-4AE9-44A4-BF77-5719AF9C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C7ADD86-A024-4E6C-8711-68FB63AE6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0709E4-2DA9-4A12-8FAF-BA75ABA0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64ABA7-F8C1-44E2-8DA1-BB431E2E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0FEE7F-B549-429D-B82E-8DE25319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1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8796EC-2E66-4023-9A7F-357800ED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2518B2B-8D0B-4757-B04A-FBBD72A1A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AEB564-79F5-44EE-A8BE-8212C68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F4D911-BD54-42BB-8A0C-A2417D0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440D1A-1A5E-4483-BB4E-178EDC26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3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020913-D0D7-48EC-9C12-ACF8499F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CDB71A-A9F2-46B0-A04F-84BFEFC6A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B1F82EF-3996-4ED7-873C-94D65245F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3BCC2B1-BB84-41BE-BDB5-36F06AAE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BCA01C-8CE8-438A-ACC0-9C2126C6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D4078E4-DCA2-43B7-A80B-0FD62496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2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64236"/>
            <a:ext cx="12192000" cy="688975"/>
          </a:xfrm>
          <a:custGeom>
            <a:avLst/>
            <a:gdLst/>
            <a:ahLst/>
            <a:cxnLst/>
            <a:rect l="l" t="t" r="r" b="b"/>
            <a:pathLst>
              <a:path w="12192000" h="688975">
                <a:moveTo>
                  <a:pt x="0" y="688848"/>
                </a:moveTo>
                <a:lnTo>
                  <a:pt x="12192000" y="688848"/>
                </a:lnTo>
                <a:lnTo>
                  <a:pt x="12192000" y="0"/>
                </a:lnTo>
                <a:lnTo>
                  <a:pt x="0" y="0"/>
                </a:lnTo>
                <a:lnTo>
                  <a:pt x="0" y="688848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466801"/>
            <a:ext cx="12034520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979" y="2473541"/>
            <a:ext cx="11750040" cy="1911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81511" y="6465214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F4E4F72-E091-422D-97F7-C8A1682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AFA2EBB-C7B7-4242-AB74-9F497980B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7E35D4F-0D55-4BCC-9577-7E01BCCCE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7CB0-7CE4-4DA6-B13A-543A529ECF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5C339D-4488-439E-A032-10C61EC03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AB263D-880D-44EF-BB6E-25520FB3D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EB82-120B-4E63-8519-3D3CFFA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5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3C66F-975E-4B90-A894-97D0A360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BCB07-6762-47EA-818B-7A4BA78C0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A718B-A976-4A5D-8B51-4AFBED9F4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CBD01-ED44-4493-A57F-310750379A9D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94A8-6CAA-425B-AC60-667EEED1A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62434-732C-46F3-BB41-7BA0BFB93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91188-D255-42A7-840A-71829E1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oleObject" Target="../embeddings/oleObject1.bin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3.xml"/><Relationship Id="rId4" Type="http://schemas.openxmlformats.org/officeDocument/2006/relationships/image" Target="../media/image9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4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6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2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7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6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425" y="3924427"/>
            <a:ext cx="917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90" dirty="0">
                <a:solidFill>
                  <a:srgbClr val="1B1B1B"/>
                </a:solidFill>
                <a:latin typeface="Arial"/>
                <a:cs typeface="Arial"/>
              </a:rPr>
              <a:t>İzmir </a:t>
            </a:r>
            <a:r>
              <a:rPr sz="5400" spc="-70" dirty="0">
                <a:solidFill>
                  <a:srgbClr val="1B1B1B"/>
                </a:solidFill>
                <a:latin typeface="Arial"/>
                <a:cs typeface="Arial"/>
              </a:rPr>
              <a:t>İli </a:t>
            </a:r>
            <a:r>
              <a:rPr sz="5400" spc="-335" dirty="0">
                <a:solidFill>
                  <a:srgbClr val="1B1B1B"/>
                </a:solidFill>
                <a:latin typeface="Arial"/>
                <a:cs typeface="Arial"/>
              </a:rPr>
              <a:t>Ekonomik </a:t>
            </a:r>
            <a:r>
              <a:rPr sz="5400" spc="-295" dirty="0">
                <a:solidFill>
                  <a:srgbClr val="1B1B1B"/>
                </a:solidFill>
                <a:latin typeface="Arial"/>
                <a:cs typeface="Arial"/>
              </a:rPr>
              <a:t>Gelişim</a:t>
            </a:r>
            <a:r>
              <a:rPr sz="5400" spc="-62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5400" spc="-335" dirty="0">
                <a:solidFill>
                  <a:srgbClr val="1B1B1B"/>
                </a:solidFill>
                <a:latin typeface="Arial"/>
                <a:cs typeface="Arial"/>
              </a:rPr>
              <a:t>Raporu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63781" y="5016401"/>
            <a:ext cx="3458210" cy="82105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sz="2000" spc="-105" dirty="0">
                <a:solidFill>
                  <a:srgbClr val="1B1B1B"/>
                </a:solidFill>
                <a:latin typeface="Arial"/>
                <a:cs typeface="Arial"/>
              </a:rPr>
              <a:t>Prof. </a:t>
            </a:r>
            <a:r>
              <a:rPr sz="2000" spc="-150" dirty="0">
                <a:solidFill>
                  <a:srgbClr val="1B1B1B"/>
                </a:solidFill>
                <a:latin typeface="Arial"/>
                <a:cs typeface="Arial"/>
              </a:rPr>
              <a:t>Dr. </a:t>
            </a:r>
            <a:r>
              <a:rPr sz="2000" spc="-215" dirty="0">
                <a:solidFill>
                  <a:srgbClr val="1B1B1B"/>
                </a:solidFill>
                <a:latin typeface="Arial"/>
                <a:cs typeface="Arial"/>
              </a:rPr>
              <a:t>C. </a:t>
            </a:r>
            <a:r>
              <a:rPr sz="2000" spc="-150" dirty="0">
                <a:solidFill>
                  <a:srgbClr val="1B1B1B"/>
                </a:solidFill>
                <a:latin typeface="Arial"/>
                <a:cs typeface="Arial"/>
              </a:rPr>
              <a:t>Coşkun</a:t>
            </a:r>
            <a:r>
              <a:rPr sz="2000" spc="-4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000" spc="-245" dirty="0">
                <a:solidFill>
                  <a:srgbClr val="1B1B1B"/>
                </a:solidFill>
                <a:latin typeface="Arial"/>
                <a:cs typeface="Arial"/>
              </a:rPr>
              <a:t>KÜÇÜKÖZMEN</a:t>
            </a:r>
            <a:endParaRPr sz="20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800"/>
              </a:spcBef>
            </a:pPr>
            <a:r>
              <a:rPr lang="tr-TR" sz="1800" spc="-105" dirty="0" smtClean="0">
                <a:solidFill>
                  <a:srgbClr val="1B1B1B"/>
                </a:solidFill>
                <a:latin typeface="Arial"/>
                <a:cs typeface="Arial"/>
              </a:rPr>
              <a:t>03 Ekim</a:t>
            </a:r>
            <a:r>
              <a:rPr sz="1800" spc="-105" dirty="0" smtClean="0">
                <a:solidFill>
                  <a:srgbClr val="1B1B1B"/>
                </a:solidFill>
                <a:latin typeface="Arial"/>
                <a:cs typeface="Arial"/>
              </a:rPr>
              <a:t>,</a:t>
            </a:r>
            <a:r>
              <a:rPr sz="1800" spc="-114" dirty="0" smtClean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B1B1B"/>
                </a:solidFill>
                <a:latin typeface="Arial"/>
                <a:cs typeface="Arial"/>
              </a:rPr>
              <a:t>2019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76721" y="4972050"/>
            <a:ext cx="640080" cy="0"/>
          </a:xfrm>
          <a:custGeom>
            <a:avLst/>
            <a:gdLst/>
            <a:ahLst/>
            <a:cxnLst/>
            <a:rect l="l" t="t" r="r" b="b"/>
            <a:pathLst>
              <a:path w="640079">
                <a:moveTo>
                  <a:pt x="0" y="0"/>
                </a:moveTo>
                <a:lnTo>
                  <a:pt x="640079" y="0"/>
                </a:lnTo>
              </a:path>
            </a:pathLst>
          </a:custGeom>
          <a:ln w="28956">
            <a:solidFill>
              <a:srgbClr val="FF2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1</a:t>
            </a:fld>
            <a:endParaRPr sz="120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DC36BB-3D3B-4CF8-9548-3CE077A2E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568" y="386116"/>
            <a:ext cx="3053438" cy="3053438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09D4112E-4B5D-4498-A9E8-7FFD6B7E6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64" y="1011334"/>
            <a:ext cx="740504" cy="74050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507AE4A-55FA-44DC-B081-1193B17BE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059583"/>
            <a:ext cx="1106103" cy="718967"/>
          </a:xfrm>
          <a:prstGeom prst="rect">
            <a:avLst/>
          </a:prstGeom>
        </p:spPr>
      </p:pic>
      <p:pic>
        <p:nvPicPr>
          <p:cNvPr id="75" name="Picture 74" descr="A drawing of a face&#10;&#10;Description automatically generated">
            <a:extLst>
              <a:ext uri="{FF2B5EF4-FFF2-40B4-BE49-F238E27FC236}">
                <a16:creationId xmlns:a16="http://schemas.microsoft.com/office/drawing/2014/main" id="{7D9EB6A2-01F9-4030-9B7C-6BC516A95B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"/>
          <a:stretch/>
        </p:blipFill>
        <p:spPr>
          <a:xfrm>
            <a:off x="10803837" y="2177133"/>
            <a:ext cx="1355134" cy="71896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BF733C2-7844-4FDB-83D5-3077C1CD9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7" y="1063741"/>
            <a:ext cx="715392" cy="715392"/>
          </a:xfrm>
          <a:prstGeom prst="rect">
            <a:avLst/>
          </a:prstGeom>
        </p:spPr>
      </p:pic>
      <p:pic>
        <p:nvPicPr>
          <p:cNvPr id="95" name="Picture 94" descr="A close up of a sign&#10;&#10;Description automatically generated">
            <a:extLst>
              <a:ext uri="{FF2B5EF4-FFF2-40B4-BE49-F238E27FC236}">
                <a16:creationId xmlns:a16="http://schemas.microsoft.com/office/drawing/2014/main" id="{BBA91162-65DB-4155-9195-82CC6C1688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37" y="1032994"/>
            <a:ext cx="740504" cy="74050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9396AB0-7778-456B-A2ED-8A0F779628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r="26081" b="26534"/>
          <a:stretch/>
        </p:blipFill>
        <p:spPr>
          <a:xfrm>
            <a:off x="429072" y="1032316"/>
            <a:ext cx="786358" cy="718967"/>
          </a:xfrm>
          <a:prstGeom prst="rect">
            <a:avLst/>
          </a:prstGeom>
        </p:spPr>
      </p:pic>
      <p:pic>
        <p:nvPicPr>
          <p:cNvPr id="100" name="Picture 99" descr="A close up of a sign&#10;&#10;Description automatically generated">
            <a:extLst>
              <a:ext uri="{FF2B5EF4-FFF2-40B4-BE49-F238E27FC236}">
                <a16:creationId xmlns:a16="http://schemas.microsoft.com/office/drawing/2014/main" id="{EA8BED92-790B-4008-B83D-5BC47B064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36" y="1038222"/>
            <a:ext cx="718967" cy="72231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ACBA41B2-1C2D-4759-A932-34AFA95C1A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61" y="2214175"/>
            <a:ext cx="740505" cy="740505"/>
          </a:xfrm>
          <a:prstGeom prst="rect">
            <a:avLst/>
          </a:prstGeom>
        </p:spPr>
      </p:pic>
      <p:pic>
        <p:nvPicPr>
          <p:cNvPr id="102" name="Picture 101" descr="A close up of a sign&#10;&#10;Description automatically generated">
            <a:extLst>
              <a:ext uri="{FF2B5EF4-FFF2-40B4-BE49-F238E27FC236}">
                <a16:creationId xmlns:a16="http://schemas.microsoft.com/office/drawing/2014/main" id="{2ACF08D8-D309-4D7D-96A6-D341CD6B47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71" y="2193068"/>
            <a:ext cx="740505" cy="740505"/>
          </a:xfrm>
          <a:prstGeom prst="rect">
            <a:avLst/>
          </a:prstGeom>
        </p:spPr>
      </p:pic>
      <p:pic>
        <p:nvPicPr>
          <p:cNvPr id="103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id="{2F5644D4-8B67-4BCB-84F7-18E56A023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36" y="2146105"/>
            <a:ext cx="740505" cy="740505"/>
          </a:xfrm>
          <a:prstGeom prst="rect">
            <a:avLst/>
          </a:prstGeom>
        </p:spPr>
      </p:pic>
      <p:pic>
        <p:nvPicPr>
          <p:cNvPr id="104" name="Picture 103" descr="A close up of a sign&#10;&#10;Description automatically generated">
            <a:extLst>
              <a:ext uri="{FF2B5EF4-FFF2-40B4-BE49-F238E27FC236}">
                <a16:creationId xmlns:a16="http://schemas.microsoft.com/office/drawing/2014/main" id="{D21F753A-9F49-4AC6-9F84-8F4D70F39C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0" y="2161618"/>
            <a:ext cx="718967" cy="7189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B6E725E-90D6-4981-B872-21C8E1E84F4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687"/>
          <a:stretch/>
        </p:blipFill>
        <p:spPr>
          <a:xfrm>
            <a:off x="385418" y="2161618"/>
            <a:ext cx="848951" cy="826177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4885194E-A8F8-4B42-A309-5DCBFDB62579}"/>
              </a:ext>
            </a:extLst>
          </p:cNvPr>
          <p:cNvSpPr txBox="1"/>
          <p:nvPr/>
        </p:nvSpPr>
        <p:spPr>
          <a:xfrm>
            <a:off x="3959651" y="6029197"/>
            <a:ext cx="4319271" cy="436017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en-US" sz="2000" spc="-105" dirty="0" err="1" smtClean="0">
                <a:solidFill>
                  <a:srgbClr val="1B1B1B"/>
                </a:solidFill>
                <a:latin typeface="Arial"/>
                <a:cs typeface="Arial"/>
              </a:rPr>
              <a:t>coskun.kucukozmen@i</a:t>
            </a:r>
            <a:r>
              <a:rPr lang="tr-TR" sz="2000" spc="-105" dirty="0" err="1" smtClean="0">
                <a:solidFill>
                  <a:srgbClr val="1B1B1B"/>
                </a:solidFill>
                <a:latin typeface="Arial"/>
                <a:cs typeface="Arial"/>
              </a:rPr>
              <a:t>eu</a:t>
            </a:r>
            <a:r>
              <a:rPr lang="en-US" sz="2000" spc="-105" dirty="0" smtClean="0">
                <a:solidFill>
                  <a:srgbClr val="1B1B1B"/>
                </a:solidFill>
                <a:latin typeface="Arial"/>
                <a:cs typeface="Arial"/>
              </a:rPr>
              <a:t>.edu.tr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78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520700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</a:t>
            </a:r>
            <a:r>
              <a:rPr spc="-254" dirty="0"/>
              <a:t> </a:t>
            </a:r>
            <a:r>
              <a:rPr spc="325" dirty="0"/>
              <a:t>–</a:t>
            </a:r>
            <a:r>
              <a:rPr spc="-220" dirty="0"/>
              <a:t> </a:t>
            </a:r>
            <a:r>
              <a:rPr spc="-150" dirty="0"/>
              <a:t>Evlenme</a:t>
            </a:r>
            <a:r>
              <a:rPr spc="-254" dirty="0"/>
              <a:t> </a:t>
            </a:r>
            <a:r>
              <a:rPr spc="-145" dirty="0"/>
              <a:t>ve</a:t>
            </a:r>
            <a:r>
              <a:rPr spc="-250" dirty="0"/>
              <a:t> </a:t>
            </a:r>
            <a:r>
              <a:rPr spc="-110" dirty="0"/>
              <a:t>Boşanma</a:t>
            </a:r>
            <a:r>
              <a:rPr spc="-265" dirty="0"/>
              <a:t> </a:t>
            </a:r>
            <a:r>
              <a:rPr spc="-160" dirty="0"/>
              <a:t>İstatistikleri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16963"/>
            <a:ext cx="5897880" cy="3377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1612391"/>
            <a:ext cx="5901690" cy="3386454"/>
          </a:xfrm>
          <a:custGeom>
            <a:avLst/>
            <a:gdLst/>
            <a:ahLst/>
            <a:cxnLst/>
            <a:rect l="l" t="t" r="r" b="b"/>
            <a:pathLst>
              <a:path w="5901690" h="3386454">
                <a:moveTo>
                  <a:pt x="0" y="3386328"/>
                </a:moveTo>
                <a:lnTo>
                  <a:pt x="5901690" y="3386328"/>
                </a:lnTo>
                <a:lnTo>
                  <a:pt x="590169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4120" y="1616963"/>
            <a:ext cx="5897879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89547" y="4998720"/>
            <a:ext cx="5902960" cy="0"/>
          </a:xfrm>
          <a:custGeom>
            <a:avLst/>
            <a:gdLst/>
            <a:ahLst/>
            <a:cxnLst/>
            <a:rect l="l" t="t" r="r" b="b"/>
            <a:pathLst>
              <a:path w="5902959">
                <a:moveTo>
                  <a:pt x="0" y="0"/>
                </a:moveTo>
                <a:lnTo>
                  <a:pt x="5902452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89547" y="1612391"/>
            <a:ext cx="5902960" cy="3386454"/>
          </a:xfrm>
          <a:custGeom>
            <a:avLst/>
            <a:gdLst/>
            <a:ahLst/>
            <a:cxnLst/>
            <a:rect l="l" t="t" r="r" b="b"/>
            <a:pathLst>
              <a:path w="5902959" h="3386454">
                <a:moveTo>
                  <a:pt x="5902452" y="0"/>
                </a:moveTo>
                <a:lnTo>
                  <a:pt x="0" y="0"/>
                </a:lnTo>
                <a:lnTo>
                  <a:pt x="0" y="3386328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10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47980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Nüfus - Ortalama Evlenme Yaşı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11</a:t>
            </a:fld>
            <a:endParaRPr spc="-60" dirty="0"/>
          </a:p>
        </p:txBody>
      </p:sp>
      <p:sp>
        <p:nvSpPr>
          <p:cNvPr id="7" name="object 7"/>
          <p:cNvSpPr txBox="1"/>
          <p:nvPr/>
        </p:nvSpPr>
        <p:spPr>
          <a:xfrm>
            <a:off x="78739" y="6610908"/>
            <a:ext cx="28168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Nüfus</a:t>
            </a:r>
            <a:r>
              <a:rPr lang="en-US"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ve</a:t>
            </a:r>
            <a:r>
              <a:rPr lang="en-US"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Vatandaşlık</a:t>
            </a:r>
            <a:r>
              <a:rPr lang="en-US"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İşleri</a:t>
            </a:r>
            <a:r>
              <a:rPr lang="en-US"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Genel</a:t>
            </a:r>
            <a:r>
              <a:rPr lang="en-US" sz="1200" b="1" spc="-155" dirty="0">
                <a:latin typeface="Trebuchet MS"/>
                <a:cs typeface="Trebuchet MS"/>
              </a:rPr>
              <a:t> </a:t>
            </a:r>
            <a:r>
              <a:rPr lang="en-US" sz="1200" b="1" spc="-155" dirty="0" err="1">
                <a:latin typeface="Trebuchet MS"/>
                <a:cs typeface="Trebuchet MS"/>
              </a:rPr>
              <a:t>Müdürlüğü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B96-C729-4176-9A46-B331E98AB854}"/>
              </a:ext>
            </a:extLst>
          </p:cNvPr>
          <p:cNvSpPr txBox="1"/>
          <p:nvPr/>
        </p:nvSpPr>
        <p:spPr>
          <a:xfrm>
            <a:off x="2096134" y="5625086"/>
            <a:ext cx="8334376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600" dirty="0"/>
              <a:t>2018 yılı ortalama evlenme yaşı Türkiye genelinde kadınlarda 26,5 ve erkeklerde 30,2’dir. İzmir’de ise kadınlarda 28,4 iken erkeklerde 31,9’dur. </a:t>
            </a:r>
            <a:endParaRPr lang="en-US" sz="16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D62D644-EA90-4BDC-BA7F-582DD0E20D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863782"/>
              </p:ext>
            </p:extLst>
          </p:nvPr>
        </p:nvGraphicFramePr>
        <p:xfrm>
          <a:off x="2096134" y="1173480"/>
          <a:ext cx="8334376" cy="444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21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46900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Nüfus - Boşanma Sayısı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12</a:t>
            </a:fld>
            <a:endParaRPr spc="-60" dirty="0"/>
          </a:p>
        </p:txBody>
      </p:sp>
      <p:sp>
        <p:nvSpPr>
          <p:cNvPr id="7" name="object 7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8" name="Chart 7" descr="*Erkeğin İkametgah İlçesine Göre&#10;">
            <a:extLst>
              <a:ext uri="{FF2B5EF4-FFF2-40B4-BE49-F238E27FC236}">
                <a16:creationId xmlns:a16="http://schemas.microsoft.com/office/drawing/2014/main" id="{2C407106-D9B6-4D38-81AD-CFF479044763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14623"/>
              </p:ext>
            </p:extLst>
          </p:nvPr>
        </p:nvGraphicFramePr>
        <p:xfrm>
          <a:off x="4953000" y="1447800"/>
          <a:ext cx="7086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2C796A1-262C-4E59-B54B-D9040D60D37A}"/>
              </a:ext>
            </a:extLst>
          </p:cNvPr>
          <p:cNvSpPr txBox="1"/>
          <p:nvPr/>
        </p:nvSpPr>
        <p:spPr>
          <a:xfrm>
            <a:off x="4953000" y="5337572"/>
            <a:ext cx="7086600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*</a:t>
            </a:r>
            <a:r>
              <a:rPr lang="en-US" sz="1100" dirty="0" err="1"/>
              <a:t>Erkeğin</a:t>
            </a:r>
            <a:r>
              <a:rPr lang="en-US" sz="1100" dirty="0"/>
              <a:t> </a:t>
            </a:r>
            <a:r>
              <a:rPr lang="en-US" sz="1100" dirty="0" err="1"/>
              <a:t>İkametgah</a:t>
            </a:r>
            <a:r>
              <a:rPr lang="en-US" sz="1100" dirty="0"/>
              <a:t> </a:t>
            </a:r>
            <a:r>
              <a:rPr lang="en-US" sz="1100" dirty="0" err="1"/>
              <a:t>İlçesine</a:t>
            </a:r>
            <a:r>
              <a:rPr lang="en-US" sz="1100" dirty="0"/>
              <a:t> </a:t>
            </a:r>
            <a:r>
              <a:rPr lang="en-US" sz="1100" dirty="0" err="1"/>
              <a:t>Göre</a:t>
            </a:r>
            <a:endParaRPr lang="en-US" sz="11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5890F45-55E1-45C3-B88C-E48C0BC69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441468"/>
              </p:ext>
            </p:extLst>
          </p:nvPr>
        </p:nvGraphicFramePr>
        <p:xfrm>
          <a:off x="827229" y="1447800"/>
          <a:ext cx="3191862" cy="1413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944">
                  <a:extLst>
                    <a:ext uri="{9D8B030D-6E8A-4147-A177-3AD203B41FA5}">
                      <a16:colId xmlns:a16="http://schemas.microsoft.com/office/drawing/2014/main" val="3816012478"/>
                    </a:ext>
                  </a:extLst>
                </a:gridCol>
                <a:gridCol w="2133918">
                  <a:extLst>
                    <a:ext uri="{9D8B030D-6E8A-4147-A177-3AD203B41FA5}">
                      <a16:colId xmlns:a16="http://schemas.microsoft.com/office/drawing/2014/main" val="4123850804"/>
                    </a:ext>
                  </a:extLst>
                </a:gridCol>
              </a:tblGrid>
              <a:tr h="4713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Boşanma Sayısı </a:t>
                      </a:r>
                      <a:r>
                        <a:rPr lang="tr-TR" sz="1200" dirty="0"/>
                        <a:t>(2018)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6986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r>
                        <a:rPr lang="tr-TR" dirty="0"/>
                        <a:t>Türkiye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142.448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307939"/>
                  </a:ext>
                </a:extLst>
              </a:tr>
              <a:tr h="471311">
                <a:tc>
                  <a:txBody>
                    <a:bodyPr/>
                    <a:lstStyle/>
                    <a:p>
                      <a:r>
                        <a:rPr lang="tr-TR" dirty="0"/>
                        <a:t>İzmir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11.952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665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2888B96-C729-4176-9A46-B331E98AB854}"/>
              </a:ext>
            </a:extLst>
          </p:cNvPr>
          <p:cNvSpPr txBox="1"/>
          <p:nvPr/>
        </p:nvSpPr>
        <p:spPr>
          <a:xfrm>
            <a:off x="88264" y="4275743"/>
            <a:ext cx="4669793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600" dirty="0"/>
              <a:t>2018 yılında Türkiye’de 142.448 boşanma gerçekleşmiş iken, İzmir’de 11.952 boşanma gerçekleşmiştir.</a:t>
            </a:r>
          </a:p>
          <a:p>
            <a:pPr algn="just"/>
            <a:r>
              <a:rPr lang="tr-TR" sz="1600" dirty="0"/>
              <a:t>İzmir ilinde en çok boşanmanın gerçekleştiği ilçe ise 1.350 boşanma ile Buca’dır.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765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50888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 </a:t>
            </a:r>
            <a:r>
              <a:rPr spc="325" dirty="0"/>
              <a:t>–</a:t>
            </a:r>
            <a:r>
              <a:rPr spc="-565" dirty="0"/>
              <a:t> </a:t>
            </a:r>
            <a:r>
              <a:rPr spc="-130" dirty="0"/>
              <a:t>Göç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38612" y="1427988"/>
            <a:ext cx="6139425" cy="3320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1423416"/>
            <a:ext cx="6216015" cy="3329940"/>
          </a:xfrm>
          <a:custGeom>
            <a:avLst/>
            <a:gdLst/>
            <a:ahLst/>
            <a:cxnLst/>
            <a:rect l="l" t="t" r="r" b="b"/>
            <a:pathLst>
              <a:path w="6216015" h="3329940">
                <a:moveTo>
                  <a:pt x="0" y="3329939"/>
                </a:moveTo>
                <a:lnTo>
                  <a:pt x="6215634" y="3329939"/>
                </a:lnTo>
                <a:lnTo>
                  <a:pt x="6215634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09126" y="1427988"/>
            <a:ext cx="5851074" cy="3307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68211" y="4753355"/>
            <a:ext cx="5923915" cy="0"/>
          </a:xfrm>
          <a:custGeom>
            <a:avLst/>
            <a:gdLst/>
            <a:ahLst/>
            <a:cxnLst/>
            <a:rect l="l" t="t" r="r" b="b"/>
            <a:pathLst>
              <a:path w="5923915">
                <a:moveTo>
                  <a:pt x="0" y="0"/>
                </a:moveTo>
                <a:lnTo>
                  <a:pt x="5923788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8211" y="1423416"/>
            <a:ext cx="5923915" cy="3329940"/>
          </a:xfrm>
          <a:custGeom>
            <a:avLst/>
            <a:gdLst/>
            <a:ahLst/>
            <a:cxnLst/>
            <a:rect l="l" t="t" r="r" b="b"/>
            <a:pathLst>
              <a:path w="5923915" h="3329940">
                <a:moveTo>
                  <a:pt x="5923788" y="0"/>
                </a:moveTo>
                <a:lnTo>
                  <a:pt x="0" y="0"/>
                </a:lnTo>
                <a:lnTo>
                  <a:pt x="0" y="3329939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748784"/>
            <a:ext cx="6212205" cy="492759"/>
          </a:xfrm>
          <a:custGeom>
            <a:avLst/>
            <a:gdLst/>
            <a:ahLst/>
            <a:cxnLst/>
            <a:rect l="l" t="t" r="r" b="b"/>
            <a:pathLst>
              <a:path w="6212205" h="492760">
                <a:moveTo>
                  <a:pt x="0" y="492251"/>
                </a:moveTo>
                <a:lnTo>
                  <a:pt x="6211824" y="492251"/>
                </a:lnTo>
                <a:lnTo>
                  <a:pt x="6211824" y="0"/>
                </a:lnTo>
                <a:lnTo>
                  <a:pt x="0" y="0"/>
                </a:lnTo>
                <a:lnTo>
                  <a:pt x="0" y="492251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72" y="4772025"/>
            <a:ext cx="62077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360" marR="85090">
              <a:lnSpc>
                <a:spcPct val="100000"/>
              </a:lnSpc>
              <a:spcBef>
                <a:spcPts val="95"/>
              </a:spcBef>
            </a:pPr>
            <a:r>
              <a:rPr sz="1300" b="1" spc="-65" dirty="0">
                <a:latin typeface="Trebuchet MS"/>
                <a:cs typeface="Trebuchet MS"/>
              </a:rPr>
              <a:t>Net </a:t>
            </a:r>
            <a:r>
              <a:rPr sz="1300" b="1" spc="-70" dirty="0">
                <a:latin typeface="Trebuchet MS"/>
                <a:cs typeface="Trebuchet MS"/>
              </a:rPr>
              <a:t>Göç </a:t>
            </a:r>
            <a:r>
              <a:rPr sz="1300" b="1" spc="-120" dirty="0">
                <a:latin typeface="Trebuchet MS"/>
                <a:cs typeface="Trebuchet MS"/>
              </a:rPr>
              <a:t>: </a:t>
            </a:r>
            <a:r>
              <a:rPr sz="1300" spc="-45" dirty="0">
                <a:latin typeface="Arial"/>
                <a:cs typeface="Arial"/>
              </a:rPr>
              <a:t>Bir </a:t>
            </a:r>
            <a:r>
              <a:rPr sz="1300" spc="-5" dirty="0">
                <a:latin typeface="Arial"/>
                <a:cs typeface="Arial"/>
              </a:rPr>
              <a:t>ilin </a:t>
            </a:r>
            <a:r>
              <a:rPr sz="1300" spc="-65" dirty="0">
                <a:latin typeface="Arial"/>
                <a:cs typeface="Arial"/>
              </a:rPr>
              <a:t>aldığı </a:t>
            </a:r>
            <a:r>
              <a:rPr sz="1300" spc="-90" dirty="0">
                <a:latin typeface="Arial"/>
                <a:cs typeface="Arial"/>
              </a:rPr>
              <a:t>göç </a:t>
            </a:r>
            <a:r>
              <a:rPr sz="1300" spc="-25" dirty="0">
                <a:latin typeface="Arial"/>
                <a:cs typeface="Arial"/>
              </a:rPr>
              <a:t>ile </a:t>
            </a:r>
            <a:r>
              <a:rPr sz="1300" spc="-45" dirty="0">
                <a:latin typeface="Arial"/>
                <a:cs typeface="Arial"/>
              </a:rPr>
              <a:t>verdiği </a:t>
            </a:r>
            <a:r>
              <a:rPr sz="1300" spc="-85" dirty="0">
                <a:latin typeface="Arial"/>
                <a:cs typeface="Arial"/>
              </a:rPr>
              <a:t>göç </a:t>
            </a:r>
            <a:r>
              <a:rPr sz="1300" spc="-65" dirty="0">
                <a:latin typeface="Arial"/>
                <a:cs typeface="Arial"/>
              </a:rPr>
              <a:t>arasındaki </a:t>
            </a:r>
            <a:r>
              <a:rPr sz="1300" spc="-35" dirty="0">
                <a:latin typeface="Arial"/>
                <a:cs typeface="Arial"/>
              </a:rPr>
              <a:t>farktır. </a:t>
            </a:r>
            <a:r>
              <a:rPr sz="1300" spc="-15" dirty="0">
                <a:latin typeface="Arial"/>
                <a:cs typeface="Arial"/>
              </a:rPr>
              <a:t>İlin </a:t>
            </a:r>
            <a:r>
              <a:rPr sz="1300" spc="-65" dirty="0">
                <a:latin typeface="Arial"/>
                <a:cs typeface="Arial"/>
              </a:rPr>
              <a:t>aldığı </a:t>
            </a:r>
            <a:r>
              <a:rPr sz="1300" spc="-90" dirty="0">
                <a:latin typeface="Arial"/>
                <a:cs typeface="Arial"/>
              </a:rPr>
              <a:t>göç </a:t>
            </a:r>
            <a:r>
              <a:rPr sz="1300" spc="-45" dirty="0">
                <a:latin typeface="Arial"/>
                <a:cs typeface="Arial"/>
              </a:rPr>
              <a:t>verdiğinden </a:t>
            </a:r>
            <a:r>
              <a:rPr sz="1300" spc="-65" dirty="0">
                <a:latin typeface="Arial"/>
                <a:cs typeface="Arial"/>
              </a:rPr>
              <a:t>fazla  </a:t>
            </a:r>
            <a:r>
              <a:rPr sz="1300" spc="-75" dirty="0">
                <a:latin typeface="Arial"/>
                <a:cs typeface="Arial"/>
              </a:rPr>
              <a:t>ise </a:t>
            </a:r>
            <a:r>
              <a:rPr sz="1300" spc="-25" dirty="0">
                <a:latin typeface="Arial"/>
                <a:cs typeface="Arial"/>
              </a:rPr>
              <a:t>net </a:t>
            </a:r>
            <a:r>
              <a:rPr sz="1300" spc="-90" dirty="0">
                <a:latin typeface="Arial"/>
                <a:cs typeface="Arial"/>
              </a:rPr>
              <a:t>göç </a:t>
            </a:r>
            <a:r>
              <a:rPr sz="1300" spc="-30" dirty="0">
                <a:latin typeface="Arial"/>
                <a:cs typeface="Arial"/>
              </a:rPr>
              <a:t>pozitif, </a:t>
            </a:r>
            <a:r>
              <a:rPr sz="1300" spc="-45" dirty="0">
                <a:latin typeface="Arial"/>
                <a:cs typeface="Arial"/>
              </a:rPr>
              <a:t>verdiği </a:t>
            </a:r>
            <a:r>
              <a:rPr sz="1300" spc="-90" dirty="0">
                <a:latin typeface="Arial"/>
                <a:cs typeface="Arial"/>
              </a:rPr>
              <a:t>göç </a:t>
            </a:r>
            <a:r>
              <a:rPr sz="1300" spc="-65" dirty="0">
                <a:latin typeface="Arial"/>
                <a:cs typeface="Arial"/>
              </a:rPr>
              <a:t>aldığı </a:t>
            </a:r>
            <a:r>
              <a:rPr sz="1300" spc="-60" dirty="0">
                <a:latin typeface="Arial"/>
                <a:cs typeface="Arial"/>
              </a:rPr>
              <a:t>göçten </a:t>
            </a:r>
            <a:r>
              <a:rPr sz="1300" spc="-125" dirty="0">
                <a:latin typeface="Arial"/>
                <a:cs typeface="Arial"/>
              </a:rPr>
              <a:t>az </a:t>
            </a:r>
            <a:r>
              <a:rPr sz="1300" spc="-75" dirty="0">
                <a:latin typeface="Arial"/>
                <a:cs typeface="Arial"/>
              </a:rPr>
              <a:t>ise </a:t>
            </a:r>
            <a:r>
              <a:rPr sz="1300" spc="-20" dirty="0">
                <a:latin typeface="Arial"/>
                <a:cs typeface="Arial"/>
              </a:rPr>
              <a:t>net </a:t>
            </a:r>
            <a:r>
              <a:rPr sz="1300" spc="-90" dirty="0">
                <a:latin typeface="Arial"/>
                <a:cs typeface="Arial"/>
              </a:rPr>
              <a:t>göç</a:t>
            </a:r>
            <a:r>
              <a:rPr sz="1300" spc="80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negatiftir.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13</a:t>
            </a:fld>
            <a:endParaRPr spc="-60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47087-F37C-4314-8127-F4B69C57CC76}"/>
              </a:ext>
            </a:extLst>
          </p:cNvPr>
          <p:cNvSpPr txBox="1"/>
          <p:nvPr/>
        </p:nvSpPr>
        <p:spPr>
          <a:xfrm>
            <a:off x="0" y="5430012"/>
            <a:ext cx="12160199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spc="-30" dirty="0">
                <a:latin typeface="Arial"/>
                <a:cs typeface="Arial"/>
              </a:rPr>
              <a:t>2018 </a:t>
            </a:r>
            <a:r>
              <a:rPr lang="en-US" sz="1600" spc="-30" dirty="0" err="1">
                <a:latin typeface="Arial"/>
                <a:cs typeface="Arial"/>
              </a:rPr>
              <a:t>yılında</a:t>
            </a:r>
            <a:r>
              <a:rPr lang="en-US" sz="1600" spc="-30" dirty="0">
                <a:latin typeface="Arial"/>
                <a:cs typeface="Arial"/>
              </a:rPr>
              <a:t> İzmir 12.</a:t>
            </a:r>
            <a:r>
              <a:rPr lang="tr-TR" sz="1600" spc="-30" dirty="0">
                <a:latin typeface="Arial"/>
                <a:cs typeface="Arial"/>
              </a:rPr>
              <a:t>979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kişi</a:t>
            </a:r>
            <a:r>
              <a:rPr lang="tr-TR" sz="1600" spc="-30" dirty="0">
                <a:latin typeface="Arial"/>
                <a:cs typeface="Arial"/>
              </a:rPr>
              <a:t> net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göç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almıştır</a:t>
            </a:r>
            <a:r>
              <a:rPr lang="en-US" sz="1600" spc="-30" dirty="0">
                <a:latin typeface="Arial"/>
                <a:cs typeface="Arial"/>
              </a:rPr>
              <a:t>. </a:t>
            </a:r>
            <a:r>
              <a:rPr lang="en-US" sz="1600" spc="-30" dirty="0" err="1">
                <a:latin typeface="Arial"/>
                <a:cs typeface="Arial"/>
              </a:rPr>
              <a:t>En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çok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göç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aldığı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iller</a:t>
            </a:r>
            <a:r>
              <a:rPr lang="en-US" sz="1600" spc="-30" dirty="0">
                <a:latin typeface="Arial"/>
                <a:cs typeface="Arial"/>
              </a:rPr>
              <a:t> İstanbul, Ankara </a:t>
            </a:r>
            <a:r>
              <a:rPr lang="en-US" sz="1600" spc="-30" dirty="0" err="1">
                <a:latin typeface="Arial"/>
                <a:cs typeface="Arial"/>
              </a:rPr>
              <a:t>ve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Manisa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olurken</a:t>
            </a:r>
            <a:r>
              <a:rPr lang="tr-TR" sz="1600" spc="-30" dirty="0">
                <a:latin typeface="Arial"/>
                <a:cs typeface="Arial"/>
              </a:rPr>
              <a:t>,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en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çok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tr-TR" sz="1600" spc="-30" dirty="0">
                <a:latin typeface="Arial"/>
                <a:cs typeface="Arial"/>
              </a:rPr>
              <a:t>göç alan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ilçeler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sırasıyla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Karaburun</a:t>
            </a:r>
            <a:r>
              <a:rPr lang="en-US" sz="1600" spc="-30" dirty="0">
                <a:latin typeface="Arial"/>
                <a:cs typeface="Arial"/>
              </a:rPr>
              <a:t>, </a:t>
            </a:r>
            <a:r>
              <a:rPr lang="en-US" sz="1600" spc="-30" dirty="0" err="1">
                <a:latin typeface="Arial"/>
                <a:cs typeface="Arial"/>
              </a:rPr>
              <a:t>Seferihisar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ve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Foça</a:t>
            </a:r>
            <a:r>
              <a:rPr lang="en-US" sz="1600" spc="-30" dirty="0">
                <a:latin typeface="Arial"/>
                <a:cs typeface="Arial"/>
              </a:rPr>
              <a:t> </a:t>
            </a:r>
            <a:r>
              <a:rPr lang="en-US" sz="1600" spc="-30" dirty="0" err="1">
                <a:latin typeface="Arial"/>
                <a:cs typeface="Arial"/>
              </a:rPr>
              <a:t>olmuştur</a:t>
            </a:r>
            <a:r>
              <a:rPr lang="en-US" sz="1600" spc="-3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07022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 </a:t>
            </a:r>
            <a:r>
              <a:rPr spc="325" dirty="0"/>
              <a:t>–</a:t>
            </a:r>
            <a:r>
              <a:rPr spc="-555" dirty="0"/>
              <a:t> </a:t>
            </a:r>
            <a:r>
              <a:rPr spc="-140" dirty="0"/>
              <a:t>Uluslararası </a:t>
            </a:r>
            <a:r>
              <a:rPr spc="-130" dirty="0"/>
              <a:t>Göç</a:t>
            </a:r>
          </a:p>
        </p:txBody>
      </p:sp>
      <p:sp>
        <p:nvSpPr>
          <p:cNvPr id="3" name="object 3"/>
          <p:cNvSpPr/>
          <p:nvPr/>
        </p:nvSpPr>
        <p:spPr>
          <a:xfrm>
            <a:off x="150876" y="1549256"/>
            <a:ext cx="5820479" cy="3273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304" y="1508760"/>
            <a:ext cx="5847715" cy="3368040"/>
          </a:xfrm>
          <a:custGeom>
            <a:avLst/>
            <a:gdLst/>
            <a:ahLst/>
            <a:cxnLst/>
            <a:rect l="l" t="t" r="r" b="b"/>
            <a:pathLst>
              <a:path w="5847715" h="3368040">
                <a:moveTo>
                  <a:pt x="0" y="3368040"/>
                </a:moveTo>
                <a:lnTo>
                  <a:pt x="5847588" y="3368040"/>
                </a:lnTo>
                <a:lnTo>
                  <a:pt x="5847588" y="0"/>
                </a:lnTo>
                <a:lnTo>
                  <a:pt x="0" y="0"/>
                </a:lnTo>
                <a:lnTo>
                  <a:pt x="0" y="3368040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56832" y="1549546"/>
            <a:ext cx="5789716" cy="3254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0111" y="1508760"/>
            <a:ext cx="5847715" cy="3368040"/>
          </a:xfrm>
          <a:custGeom>
            <a:avLst/>
            <a:gdLst/>
            <a:ahLst/>
            <a:cxnLst/>
            <a:rect l="l" t="t" r="r" b="b"/>
            <a:pathLst>
              <a:path w="5847715" h="3368040">
                <a:moveTo>
                  <a:pt x="0" y="3368040"/>
                </a:moveTo>
                <a:lnTo>
                  <a:pt x="5847588" y="3368040"/>
                </a:lnTo>
                <a:lnTo>
                  <a:pt x="5847588" y="0"/>
                </a:lnTo>
                <a:lnTo>
                  <a:pt x="0" y="0"/>
                </a:lnTo>
                <a:lnTo>
                  <a:pt x="0" y="3368040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14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314093"/>
            <a:ext cx="12192000" cy="55230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spc="-165" dirty="0"/>
              <a:t>    Nüfus - Geçici Koruma Kapsamında Bulunan Suriyeli Sayısı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2410A9-343C-486A-A56D-6B543217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1493" r="31250" b="12204"/>
          <a:stretch/>
        </p:blipFill>
        <p:spPr>
          <a:xfrm>
            <a:off x="7848600" y="1357495"/>
            <a:ext cx="4006213" cy="41430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8DA069D1-EE85-4F24-BC6E-CF255D6D0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6" y="1357495"/>
            <a:ext cx="6597013" cy="41430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E5568D-E779-4827-BBB3-5DDFFC0FAC5B}"/>
              </a:ext>
            </a:extLst>
          </p:cNvPr>
          <p:cNvSpPr txBox="1"/>
          <p:nvPr/>
        </p:nvSpPr>
        <p:spPr>
          <a:xfrm>
            <a:off x="419100" y="5683478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Geçici Koruma Kapsamında İzmir İlinde 145.521 Suriyeli yaşamaktadır. Bu da nüfusun yaklaşık %3.40’ını oluşturmaktadır.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C9845F0-569E-44B7-8156-06669CBF1D72}"/>
              </a:ext>
            </a:extLst>
          </p:cNvPr>
          <p:cNvSpPr txBox="1">
            <a:spLocks/>
          </p:cNvSpPr>
          <p:nvPr/>
        </p:nvSpPr>
        <p:spPr>
          <a:xfrm>
            <a:off x="35943" y="6543907"/>
            <a:ext cx="350266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tr-TR"/>
            </a:defPPr>
            <a:lvl1pPr marL="0" algn="ctr" defTabSz="914400" rtl="0" eaLnBrk="1" latinLnBrk="0" hangingPunct="1">
              <a:defRPr sz="1200" b="1" i="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0">
              <a:lnSpc>
                <a:spcPts val="1240"/>
              </a:lnSpc>
              <a:defRPr/>
            </a:pPr>
            <a:r>
              <a:rPr lang="en-US" spc="-80" dirty="0" err="1">
                <a:solidFill>
                  <a:prstClr val="black"/>
                </a:solidFill>
              </a:rPr>
              <a:t>Kaynak</a:t>
            </a:r>
            <a:r>
              <a:rPr lang="en-US" spc="-80" dirty="0">
                <a:solidFill>
                  <a:prstClr val="black"/>
                </a:solidFill>
              </a:rPr>
              <a:t>: </a:t>
            </a:r>
            <a:r>
              <a:rPr lang="en-US" spc="-40" dirty="0" err="1">
                <a:solidFill>
                  <a:prstClr val="black"/>
                </a:solidFill>
              </a:rPr>
              <a:t>Göç</a:t>
            </a:r>
            <a:r>
              <a:rPr lang="en-US" spc="-40" dirty="0">
                <a:solidFill>
                  <a:prstClr val="black"/>
                </a:solidFill>
              </a:rPr>
              <a:t> </a:t>
            </a:r>
            <a:r>
              <a:rPr lang="en-US" spc="-40" dirty="0" err="1">
                <a:solidFill>
                  <a:prstClr val="black"/>
                </a:solidFill>
              </a:rPr>
              <a:t>İdaresi</a:t>
            </a:r>
            <a:r>
              <a:rPr lang="en-US" spc="-40" dirty="0">
                <a:solidFill>
                  <a:prstClr val="black"/>
                </a:solidFill>
              </a:rPr>
              <a:t> </a:t>
            </a:r>
            <a:r>
              <a:rPr lang="en-US" spc="-40" dirty="0" err="1">
                <a:solidFill>
                  <a:prstClr val="black"/>
                </a:solidFill>
              </a:rPr>
              <a:t>Genel</a:t>
            </a:r>
            <a:r>
              <a:rPr lang="en-US" spc="-40" dirty="0">
                <a:solidFill>
                  <a:prstClr val="black"/>
                </a:solidFill>
              </a:rPr>
              <a:t> Müdürlüğü,2019 </a:t>
            </a:r>
            <a:r>
              <a:rPr lang="en-US" spc="-40" dirty="0" err="1">
                <a:solidFill>
                  <a:prstClr val="black"/>
                </a:solidFill>
              </a:rPr>
              <a:t>Haziran</a:t>
            </a:r>
            <a:endParaRPr lang="en-US" spc="-4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73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8191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E</a:t>
            </a:r>
            <a:r>
              <a:rPr spc="-95" dirty="0"/>
              <a:t>ğ</a:t>
            </a:r>
            <a:r>
              <a:rPr spc="-140" dirty="0"/>
              <a:t>i</a:t>
            </a:r>
            <a:r>
              <a:rPr spc="-215" dirty="0"/>
              <a:t>t</a:t>
            </a:r>
            <a:r>
              <a:rPr spc="-180" dirty="0"/>
              <a:t>i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78817" y="1504188"/>
            <a:ext cx="5712626" cy="3253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623" y="1499616"/>
            <a:ext cx="5760720" cy="3289300"/>
          </a:xfrm>
          <a:custGeom>
            <a:avLst/>
            <a:gdLst/>
            <a:ahLst/>
            <a:cxnLst/>
            <a:rect l="l" t="t" r="r" b="b"/>
            <a:pathLst>
              <a:path w="5760720" h="3289300">
                <a:moveTo>
                  <a:pt x="0" y="3288791"/>
                </a:moveTo>
                <a:lnTo>
                  <a:pt x="5760720" y="3288791"/>
                </a:lnTo>
                <a:lnTo>
                  <a:pt x="5760720" y="0"/>
                </a:lnTo>
                <a:lnTo>
                  <a:pt x="0" y="0"/>
                </a:lnTo>
                <a:lnTo>
                  <a:pt x="0" y="3288791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15343" y="1526101"/>
            <a:ext cx="5606935" cy="3221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96228" y="4783835"/>
            <a:ext cx="5751830" cy="492759"/>
          </a:xfrm>
          <a:custGeom>
            <a:avLst/>
            <a:gdLst/>
            <a:ahLst/>
            <a:cxnLst/>
            <a:rect l="l" t="t" r="r" b="b"/>
            <a:pathLst>
              <a:path w="5751830" h="492760">
                <a:moveTo>
                  <a:pt x="0" y="492251"/>
                </a:moveTo>
                <a:lnTo>
                  <a:pt x="5751576" y="492251"/>
                </a:lnTo>
                <a:lnTo>
                  <a:pt x="5751576" y="0"/>
                </a:lnTo>
                <a:lnTo>
                  <a:pt x="0" y="0"/>
                </a:lnTo>
                <a:lnTo>
                  <a:pt x="0" y="492251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96228" y="4807711"/>
            <a:ext cx="575183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 marR="86360">
              <a:lnSpc>
                <a:spcPct val="100000"/>
              </a:lnSpc>
              <a:spcBef>
                <a:spcPts val="95"/>
              </a:spcBef>
            </a:pPr>
            <a:r>
              <a:rPr sz="1300" b="1" spc="-65" dirty="0">
                <a:latin typeface="Trebuchet MS"/>
                <a:cs typeface="Trebuchet MS"/>
              </a:rPr>
              <a:t>Net Okullaşma </a:t>
            </a:r>
            <a:r>
              <a:rPr sz="1300" b="1" spc="-75" dirty="0">
                <a:latin typeface="Trebuchet MS"/>
                <a:cs typeface="Trebuchet MS"/>
              </a:rPr>
              <a:t>Oranı </a:t>
            </a:r>
            <a:r>
              <a:rPr sz="1300" b="1" spc="-120" dirty="0">
                <a:latin typeface="Trebuchet MS"/>
                <a:cs typeface="Trebuchet MS"/>
              </a:rPr>
              <a:t>: </a:t>
            </a:r>
            <a:r>
              <a:rPr sz="1300" spc="-20" dirty="0">
                <a:latin typeface="Arial"/>
                <a:cs typeface="Arial"/>
              </a:rPr>
              <a:t>İlgili </a:t>
            </a:r>
            <a:r>
              <a:rPr sz="1300" spc="-45" dirty="0">
                <a:latin typeface="Arial"/>
                <a:cs typeface="Arial"/>
              </a:rPr>
              <a:t>öğrenim </a:t>
            </a:r>
            <a:r>
              <a:rPr sz="1300" spc="-25" dirty="0">
                <a:latin typeface="Arial"/>
                <a:cs typeface="Arial"/>
              </a:rPr>
              <a:t>türündeki </a:t>
            </a:r>
            <a:r>
              <a:rPr sz="1300" spc="-110" dirty="0">
                <a:latin typeface="Arial"/>
                <a:cs typeface="Arial"/>
              </a:rPr>
              <a:t>yaş </a:t>
            </a:r>
            <a:r>
              <a:rPr sz="1300" spc="-50" dirty="0">
                <a:latin typeface="Arial"/>
                <a:cs typeface="Arial"/>
              </a:rPr>
              <a:t>grubunda </a:t>
            </a:r>
            <a:r>
              <a:rPr sz="1300" spc="-45" dirty="0">
                <a:latin typeface="Arial"/>
                <a:cs typeface="Arial"/>
              </a:rPr>
              <a:t>bulunan </a:t>
            </a:r>
            <a:r>
              <a:rPr sz="1300" spc="-40" dirty="0">
                <a:latin typeface="Arial"/>
                <a:cs typeface="Arial"/>
              </a:rPr>
              <a:t>öğrencilerin,  </a:t>
            </a:r>
            <a:r>
              <a:rPr sz="1300" spc="-45" dirty="0">
                <a:latin typeface="Arial"/>
                <a:cs typeface="Arial"/>
              </a:rPr>
              <a:t>bu </a:t>
            </a:r>
            <a:r>
              <a:rPr sz="1300" spc="-114" dirty="0">
                <a:latin typeface="Arial"/>
                <a:cs typeface="Arial"/>
              </a:rPr>
              <a:t>yaş </a:t>
            </a:r>
            <a:r>
              <a:rPr sz="1300" spc="-50" dirty="0">
                <a:latin typeface="Arial"/>
                <a:cs typeface="Arial"/>
              </a:rPr>
              <a:t>grubundaki </a:t>
            </a:r>
            <a:r>
              <a:rPr sz="1300" spc="-60" dirty="0">
                <a:latin typeface="Arial"/>
                <a:cs typeface="Arial"/>
              </a:rPr>
              <a:t>nüfusa</a:t>
            </a:r>
            <a:r>
              <a:rPr sz="1300" spc="2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oranıdır.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16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8191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E</a:t>
            </a:r>
            <a:r>
              <a:rPr spc="-95" dirty="0"/>
              <a:t>ğ</a:t>
            </a:r>
            <a:r>
              <a:rPr spc="-140" dirty="0"/>
              <a:t>i</a:t>
            </a:r>
            <a:r>
              <a:rPr spc="-215" dirty="0"/>
              <a:t>t</a:t>
            </a:r>
            <a:r>
              <a:rPr spc="-180" dirty="0"/>
              <a:t>i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166790" y="1308800"/>
            <a:ext cx="5818131" cy="3856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112" y="1298447"/>
            <a:ext cx="5911850" cy="3870960"/>
          </a:xfrm>
          <a:custGeom>
            <a:avLst/>
            <a:gdLst/>
            <a:ahLst/>
            <a:cxnLst/>
            <a:rect l="l" t="t" r="r" b="b"/>
            <a:pathLst>
              <a:path w="5911850" h="3870960">
                <a:moveTo>
                  <a:pt x="0" y="3870959"/>
                </a:moveTo>
                <a:lnTo>
                  <a:pt x="5911596" y="3870959"/>
                </a:lnTo>
                <a:lnTo>
                  <a:pt x="5911596" y="0"/>
                </a:lnTo>
                <a:lnTo>
                  <a:pt x="0" y="0"/>
                </a:lnTo>
                <a:lnTo>
                  <a:pt x="0" y="3870959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0864" y="1303019"/>
            <a:ext cx="5926836" cy="3861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46291" y="1298447"/>
            <a:ext cx="5935980" cy="3870960"/>
          </a:xfrm>
          <a:custGeom>
            <a:avLst/>
            <a:gdLst/>
            <a:ahLst/>
            <a:cxnLst/>
            <a:rect l="l" t="t" r="r" b="b"/>
            <a:pathLst>
              <a:path w="5935980" h="3870960">
                <a:moveTo>
                  <a:pt x="0" y="3870959"/>
                </a:moveTo>
                <a:lnTo>
                  <a:pt x="5935979" y="3870959"/>
                </a:lnTo>
                <a:lnTo>
                  <a:pt x="5935979" y="0"/>
                </a:lnTo>
                <a:lnTo>
                  <a:pt x="0" y="0"/>
                </a:lnTo>
                <a:lnTo>
                  <a:pt x="0" y="3870959"/>
                </a:lnTo>
                <a:close/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17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6422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5" dirty="0"/>
              <a:t>Eğitim </a:t>
            </a:r>
            <a:r>
              <a:rPr spc="-155" dirty="0"/>
              <a:t>-</a:t>
            </a:r>
            <a:r>
              <a:rPr spc="-400" dirty="0"/>
              <a:t> </a:t>
            </a:r>
            <a:r>
              <a:rPr spc="-145" dirty="0"/>
              <a:t>Üniversiteler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149096"/>
            <a:ext cx="12192000" cy="338455"/>
          </a:xfrm>
          <a:custGeom>
            <a:avLst/>
            <a:gdLst/>
            <a:ahLst/>
            <a:cxnLst/>
            <a:rect l="l" t="t" r="r" b="b"/>
            <a:pathLst>
              <a:path w="12192000" h="338455">
                <a:moveTo>
                  <a:pt x="0" y="338327"/>
                </a:moveTo>
                <a:lnTo>
                  <a:pt x="12192000" y="338327"/>
                </a:lnTo>
                <a:lnTo>
                  <a:pt x="1219200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1169365"/>
            <a:ext cx="3198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Arial"/>
                <a:cs typeface="Arial"/>
              </a:rPr>
              <a:t>İzmir </a:t>
            </a:r>
            <a:r>
              <a:rPr sz="1600" spc="-30" dirty="0">
                <a:latin typeface="Arial"/>
                <a:cs typeface="Arial"/>
              </a:rPr>
              <a:t>ilinde </a:t>
            </a:r>
            <a:r>
              <a:rPr sz="1600" spc="-80" dirty="0">
                <a:latin typeface="Arial"/>
                <a:cs typeface="Arial"/>
              </a:rPr>
              <a:t>9 </a:t>
            </a:r>
            <a:r>
              <a:rPr sz="1600" spc="-50" dirty="0">
                <a:latin typeface="Arial"/>
                <a:cs typeface="Arial"/>
              </a:rPr>
              <a:t>üniversite</a:t>
            </a:r>
            <a:r>
              <a:rPr sz="1600" spc="-24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bulunmaktadır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00555"/>
            <a:ext cx="1928495" cy="2428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652" y="1744979"/>
            <a:ext cx="1336548" cy="1755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9456" y="1700783"/>
            <a:ext cx="1425575" cy="1844675"/>
          </a:xfrm>
          <a:custGeom>
            <a:avLst/>
            <a:gdLst/>
            <a:ahLst/>
            <a:cxnLst/>
            <a:rect l="l" t="t" r="r" b="b"/>
            <a:pathLst>
              <a:path w="1425575" h="1844675">
                <a:moveTo>
                  <a:pt x="265099" y="0"/>
                </a:moveTo>
                <a:lnTo>
                  <a:pt x="1425067" y="0"/>
                </a:lnTo>
                <a:lnTo>
                  <a:pt x="1425067" y="1579499"/>
                </a:lnTo>
                <a:lnTo>
                  <a:pt x="1419987" y="1631061"/>
                </a:lnTo>
                <a:lnTo>
                  <a:pt x="1404239" y="1681099"/>
                </a:lnTo>
                <a:lnTo>
                  <a:pt x="1379601" y="1726691"/>
                </a:lnTo>
                <a:lnTo>
                  <a:pt x="1347216" y="1766315"/>
                </a:lnTo>
                <a:lnTo>
                  <a:pt x="1307592" y="1798701"/>
                </a:lnTo>
                <a:lnTo>
                  <a:pt x="1261999" y="1823339"/>
                </a:lnTo>
                <a:lnTo>
                  <a:pt x="1211961" y="1839087"/>
                </a:lnTo>
                <a:lnTo>
                  <a:pt x="1160399" y="1844166"/>
                </a:lnTo>
                <a:lnTo>
                  <a:pt x="0" y="1844166"/>
                </a:lnTo>
                <a:lnTo>
                  <a:pt x="0" y="265049"/>
                </a:lnTo>
                <a:lnTo>
                  <a:pt x="5016" y="213613"/>
                </a:lnTo>
                <a:lnTo>
                  <a:pt x="20777" y="162940"/>
                </a:lnTo>
                <a:lnTo>
                  <a:pt x="45580" y="117601"/>
                </a:lnTo>
                <a:lnTo>
                  <a:pt x="78295" y="78358"/>
                </a:lnTo>
                <a:lnTo>
                  <a:pt x="117652" y="45592"/>
                </a:lnTo>
                <a:lnTo>
                  <a:pt x="162979" y="20827"/>
                </a:lnTo>
                <a:lnTo>
                  <a:pt x="213588" y="4952"/>
                </a:lnTo>
                <a:lnTo>
                  <a:pt x="265099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9823" y="1400555"/>
            <a:ext cx="1700149" cy="2428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4248" y="1744979"/>
            <a:ext cx="1027176" cy="1755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0051" y="1700783"/>
            <a:ext cx="1116330" cy="1844675"/>
          </a:xfrm>
          <a:custGeom>
            <a:avLst/>
            <a:gdLst/>
            <a:ahLst/>
            <a:cxnLst/>
            <a:rect l="l" t="t" r="r" b="b"/>
            <a:pathLst>
              <a:path w="1116330" h="1844675">
                <a:moveTo>
                  <a:pt x="213360" y="0"/>
                </a:moveTo>
                <a:lnTo>
                  <a:pt x="1115949" y="0"/>
                </a:lnTo>
                <a:lnTo>
                  <a:pt x="1115949" y="1631188"/>
                </a:lnTo>
                <a:lnTo>
                  <a:pt x="1111631" y="1672336"/>
                </a:lnTo>
                <a:lnTo>
                  <a:pt x="1099058" y="1712849"/>
                </a:lnTo>
                <a:lnTo>
                  <a:pt x="1079119" y="1749552"/>
                </a:lnTo>
                <a:lnTo>
                  <a:pt x="1052576" y="1781555"/>
                </a:lnTo>
                <a:lnTo>
                  <a:pt x="1020699" y="1807464"/>
                </a:lnTo>
                <a:lnTo>
                  <a:pt x="984250" y="1827402"/>
                </a:lnTo>
                <a:lnTo>
                  <a:pt x="943610" y="1839849"/>
                </a:lnTo>
                <a:lnTo>
                  <a:pt x="902589" y="1844166"/>
                </a:lnTo>
                <a:lnTo>
                  <a:pt x="0" y="1844166"/>
                </a:lnTo>
                <a:lnTo>
                  <a:pt x="0" y="213360"/>
                </a:lnTo>
                <a:lnTo>
                  <a:pt x="4191" y="172212"/>
                </a:lnTo>
                <a:lnTo>
                  <a:pt x="16764" y="131699"/>
                </a:lnTo>
                <a:lnTo>
                  <a:pt x="36830" y="95123"/>
                </a:lnTo>
                <a:lnTo>
                  <a:pt x="63246" y="63245"/>
                </a:lnTo>
                <a:lnTo>
                  <a:pt x="95123" y="36829"/>
                </a:lnTo>
                <a:lnTo>
                  <a:pt x="131699" y="16763"/>
                </a:lnTo>
                <a:lnTo>
                  <a:pt x="172212" y="4190"/>
                </a:lnTo>
                <a:lnTo>
                  <a:pt x="213360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65348" y="1370075"/>
            <a:ext cx="2455926" cy="24283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9771" y="1714500"/>
            <a:ext cx="1783079" cy="1755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5576" y="1670304"/>
            <a:ext cx="1871980" cy="1844675"/>
          </a:xfrm>
          <a:custGeom>
            <a:avLst/>
            <a:gdLst/>
            <a:ahLst/>
            <a:cxnLst/>
            <a:rect l="l" t="t" r="r" b="b"/>
            <a:pathLst>
              <a:path w="1871979" h="1844675">
                <a:moveTo>
                  <a:pt x="335914" y="0"/>
                </a:moveTo>
                <a:lnTo>
                  <a:pt x="1871599" y="0"/>
                </a:lnTo>
                <a:lnTo>
                  <a:pt x="1871599" y="1508633"/>
                </a:lnTo>
                <a:lnTo>
                  <a:pt x="1864740" y="1575435"/>
                </a:lnTo>
                <a:lnTo>
                  <a:pt x="1845056" y="1638681"/>
                </a:lnTo>
                <a:lnTo>
                  <a:pt x="1813433" y="1696593"/>
                </a:lnTo>
                <a:lnTo>
                  <a:pt x="1773047" y="1745615"/>
                </a:lnTo>
                <a:lnTo>
                  <a:pt x="1724025" y="1786128"/>
                </a:lnTo>
                <a:lnTo>
                  <a:pt x="1666113" y="1817624"/>
                </a:lnTo>
                <a:lnTo>
                  <a:pt x="1602739" y="1837436"/>
                </a:lnTo>
                <a:lnTo>
                  <a:pt x="1536064" y="1844167"/>
                </a:lnTo>
                <a:lnTo>
                  <a:pt x="0" y="1844167"/>
                </a:lnTo>
                <a:lnTo>
                  <a:pt x="0" y="335915"/>
                </a:lnTo>
                <a:lnTo>
                  <a:pt x="1777" y="302895"/>
                </a:lnTo>
                <a:lnTo>
                  <a:pt x="14986" y="236982"/>
                </a:lnTo>
                <a:lnTo>
                  <a:pt x="40639" y="176275"/>
                </a:lnTo>
                <a:lnTo>
                  <a:pt x="98551" y="98551"/>
                </a:lnTo>
                <a:lnTo>
                  <a:pt x="147827" y="58166"/>
                </a:lnTo>
                <a:lnTo>
                  <a:pt x="205994" y="26416"/>
                </a:lnTo>
                <a:lnTo>
                  <a:pt x="269239" y="6731"/>
                </a:lnTo>
                <a:lnTo>
                  <a:pt x="335914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6296" y="1357883"/>
            <a:ext cx="2317242" cy="24283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60720" y="1702307"/>
            <a:ext cx="1644396" cy="17556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16523" y="1658111"/>
            <a:ext cx="1733550" cy="1844675"/>
          </a:xfrm>
          <a:custGeom>
            <a:avLst/>
            <a:gdLst/>
            <a:ahLst/>
            <a:cxnLst/>
            <a:rect l="l" t="t" r="r" b="b"/>
            <a:pathLst>
              <a:path w="1733550" h="1844675">
                <a:moveTo>
                  <a:pt x="317246" y="0"/>
                </a:moveTo>
                <a:lnTo>
                  <a:pt x="1733042" y="0"/>
                </a:lnTo>
                <a:lnTo>
                  <a:pt x="1733042" y="1527428"/>
                </a:lnTo>
                <a:lnTo>
                  <a:pt x="1726692" y="1590039"/>
                </a:lnTo>
                <a:lnTo>
                  <a:pt x="1707896" y="1651127"/>
                </a:lnTo>
                <a:lnTo>
                  <a:pt x="1678812" y="1704213"/>
                </a:lnTo>
                <a:lnTo>
                  <a:pt x="1640077" y="1751202"/>
                </a:lnTo>
                <a:lnTo>
                  <a:pt x="1592960" y="1789938"/>
                </a:lnTo>
                <a:lnTo>
                  <a:pt x="1539621" y="1818893"/>
                </a:lnTo>
                <a:lnTo>
                  <a:pt x="1478406" y="1837816"/>
                </a:lnTo>
                <a:lnTo>
                  <a:pt x="1415796" y="1844166"/>
                </a:lnTo>
                <a:lnTo>
                  <a:pt x="0" y="1844166"/>
                </a:lnTo>
                <a:lnTo>
                  <a:pt x="0" y="317246"/>
                </a:lnTo>
                <a:lnTo>
                  <a:pt x="1777" y="285750"/>
                </a:lnTo>
                <a:lnTo>
                  <a:pt x="14224" y="224027"/>
                </a:lnTo>
                <a:lnTo>
                  <a:pt x="54355" y="140208"/>
                </a:lnTo>
                <a:lnTo>
                  <a:pt x="93345" y="93345"/>
                </a:lnTo>
                <a:lnTo>
                  <a:pt x="140208" y="54355"/>
                </a:lnTo>
                <a:lnTo>
                  <a:pt x="193548" y="25146"/>
                </a:lnTo>
                <a:lnTo>
                  <a:pt x="254508" y="6350"/>
                </a:lnTo>
                <a:lnTo>
                  <a:pt x="317246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859" y="1299972"/>
            <a:ext cx="2189226" cy="24283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87283" y="1644395"/>
            <a:ext cx="1516379" cy="17556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43088" y="1600200"/>
            <a:ext cx="1605280" cy="1844675"/>
          </a:xfrm>
          <a:custGeom>
            <a:avLst/>
            <a:gdLst/>
            <a:ahLst/>
            <a:cxnLst/>
            <a:rect l="l" t="t" r="r" b="b"/>
            <a:pathLst>
              <a:path w="1605279" h="1844675">
                <a:moveTo>
                  <a:pt x="296036" y="0"/>
                </a:moveTo>
                <a:lnTo>
                  <a:pt x="1604898" y="0"/>
                </a:lnTo>
                <a:lnTo>
                  <a:pt x="1604898" y="1548129"/>
                </a:lnTo>
                <a:lnTo>
                  <a:pt x="1598802" y="1607058"/>
                </a:lnTo>
                <a:lnTo>
                  <a:pt x="1581277" y="1663700"/>
                </a:lnTo>
                <a:lnTo>
                  <a:pt x="1554098" y="1713357"/>
                </a:lnTo>
                <a:lnTo>
                  <a:pt x="1517777" y="1757172"/>
                </a:lnTo>
                <a:lnTo>
                  <a:pt x="1474088" y="1793494"/>
                </a:lnTo>
                <a:lnTo>
                  <a:pt x="1424431" y="1820545"/>
                </a:lnTo>
                <a:lnTo>
                  <a:pt x="1367789" y="1838071"/>
                </a:lnTo>
                <a:lnTo>
                  <a:pt x="1308861" y="1844166"/>
                </a:lnTo>
                <a:lnTo>
                  <a:pt x="0" y="1844166"/>
                </a:lnTo>
                <a:lnTo>
                  <a:pt x="0" y="296037"/>
                </a:lnTo>
                <a:lnTo>
                  <a:pt x="1396" y="266700"/>
                </a:lnTo>
                <a:lnTo>
                  <a:pt x="13461" y="208914"/>
                </a:lnTo>
                <a:lnTo>
                  <a:pt x="50672" y="130810"/>
                </a:lnTo>
                <a:lnTo>
                  <a:pt x="86994" y="86995"/>
                </a:lnTo>
                <a:lnTo>
                  <a:pt x="130809" y="50673"/>
                </a:lnTo>
                <a:lnTo>
                  <a:pt x="180466" y="23622"/>
                </a:lnTo>
                <a:lnTo>
                  <a:pt x="237108" y="6096"/>
                </a:lnTo>
                <a:lnTo>
                  <a:pt x="296036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27107" y="1307591"/>
            <a:ext cx="2120646" cy="23568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71531" y="1652016"/>
            <a:ext cx="1447800" cy="1684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27335" y="1607819"/>
            <a:ext cx="1536700" cy="1772920"/>
          </a:xfrm>
          <a:custGeom>
            <a:avLst/>
            <a:gdLst/>
            <a:ahLst/>
            <a:cxnLst/>
            <a:rect l="l" t="t" r="r" b="b"/>
            <a:pathLst>
              <a:path w="1536700" h="1772920">
                <a:moveTo>
                  <a:pt x="284480" y="0"/>
                </a:moveTo>
                <a:lnTo>
                  <a:pt x="1536192" y="0"/>
                </a:lnTo>
                <a:lnTo>
                  <a:pt x="1536192" y="1488313"/>
                </a:lnTo>
                <a:lnTo>
                  <a:pt x="1530477" y="1545589"/>
                </a:lnTo>
                <a:lnTo>
                  <a:pt x="1513840" y="1598167"/>
                </a:lnTo>
                <a:lnTo>
                  <a:pt x="1487551" y="1646935"/>
                </a:lnTo>
                <a:lnTo>
                  <a:pt x="1452753" y="1689227"/>
                </a:lnTo>
                <a:lnTo>
                  <a:pt x="1410462" y="1724025"/>
                </a:lnTo>
                <a:lnTo>
                  <a:pt x="1362075" y="1750314"/>
                </a:lnTo>
                <a:lnTo>
                  <a:pt x="1309497" y="1766951"/>
                </a:lnTo>
                <a:lnTo>
                  <a:pt x="1251712" y="1772665"/>
                </a:lnTo>
                <a:lnTo>
                  <a:pt x="0" y="1772665"/>
                </a:lnTo>
                <a:lnTo>
                  <a:pt x="0" y="284479"/>
                </a:lnTo>
                <a:lnTo>
                  <a:pt x="1397" y="256539"/>
                </a:lnTo>
                <a:lnTo>
                  <a:pt x="22352" y="174497"/>
                </a:lnTo>
                <a:lnTo>
                  <a:pt x="48641" y="125856"/>
                </a:lnTo>
                <a:lnTo>
                  <a:pt x="83439" y="83438"/>
                </a:lnTo>
                <a:lnTo>
                  <a:pt x="125857" y="48640"/>
                </a:lnTo>
                <a:lnTo>
                  <a:pt x="174498" y="22351"/>
                </a:lnTo>
                <a:lnTo>
                  <a:pt x="227075" y="5714"/>
                </a:lnTo>
                <a:lnTo>
                  <a:pt x="284480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3547846"/>
            <a:ext cx="1928621" cy="23568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400" y="3892296"/>
            <a:ext cx="1447800" cy="16840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204" y="3848100"/>
            <a:ext cx="1536700" cy="1772920"/>
          </a:xfrm>
          <a:custGeom>
            <a:avLst/>
            <a:gdLst/>
            <a:ahLst/>
            <a:cxnLst/>
            <a:rect l="l" t="t" r="r" b="b"/>
            <a:pathLst>
              <a:path w="1536700" h="1772920">
                <a:moveTo>
                  <a:pt x="284429" y="0"/>
                </a:moveTo>
                <a:lnTo>
                  <a:pt x="1536192" y="0"/>
                </a:lnTo>
                <a:lnTo>
                  <a:pt x="1536192" y="1488313"/>
                </a:lnTo>
                <a:lnTo>
                  <a:pt x="1530477" y="1545590"/>
                </a:lnTo>
                <a:lnTo>
                  <a:pt x="1513840" y="1598168"/>
                </a:lnTo>
                <a:lnTo>
                  <a:pt x="1487551" y="1646936"/>
                </a:lnTo>
                <a:lnTo>
                  <a:pt x="1452753" y="1689227"/>
                </a:lnTo>
                <a:lnTo>
                  <a:pt x="1410462" y="1724025"/>
                </a:lnTo>
                <a:lnTo>
                  <a:pt x="1362075" y="1750339"/>
                </a:lnTo>
                <a:lnTo>
                  <a:pt x="1309497" y="1766976"/>
                </a:lnTo>
                <a:lnTo>
                  <a:pt x="1251712" y="1772729"/>
                </a:lnTo>
                <a:lnTo>
                  <a:pt x="0" y="1772729"/>
                </a:lnTo>
                <a:lnTo>
                  <a:pt x="0" y="284480"/>
                </a:lnTo>
                <a:lnTo>
                  <a:pt x="1350" y="256539"/>
                </a:lnTo>
                <a:lnTo>
                  <a:pt x="22351" y="174498"/>
                </a:lnTo>
                <a:lnTo>
                  <a:pt x="48602" y="125856"/>
                </a:lnTo>
                <a:lnTo>
                  <a:pt x="83439" y="83438"/>
                </a:lnTo>
                <a:lnTo>
                  <a:pt x="125818" y="48641"/>
                </a:lnTo>
                <a:lnTo>
                  <a:pt x="174548" y="22351"/>
                </a:lnTo>
                <a:lnTo>
                  <a:pt x="227088" y="5714"/>
                </a:lnTo>
                <a:lnTo>
                  <a:pt x="284429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9155" y="3535654"/>
            <a:ext cx="2379725" cy="23568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73579" y="3880103"/>
            <a:ext cx="1706880" cy="16840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29383" y="3835908"/>
            <a:ext cx="1795780" cy="1772920"/>
          </a:xfrm>
          <a:custGeom>
            <a:avLst/>
            <a:gdLst/>
            <a:ahLst/>
            <a:cxnLst/>
            <a:rect l="l" t="t" r="r" b="b"/>
            <a:pathLst>
              <a:path w="1795779" h="1772920">
                <a:moveTo>
                  <a:pt x="323977" y="0"/>
                </a:moveTo>
                <a:lnTo>
                  <a:pt x="1795399" y="0"/>
                </a:lnTo>
                <a:lnTo>
                  <a:pt x="1795399" y="1448816"/>
                </a:lnTo>
                <a:lnTo>
                  <a:pt x="1789049" y="1513078"/>
                </a:lnTo>
                <a:lnTo>
                  <a:pt x="1769745" y="1575181"/>
                </a:lnTo>
                <a:lnTo>
                  <a:pt x="1739900" y="1629537"/>
                </a:lnTo>
                <a:lnTo>
                  <a:pt x="1700530" y="1677670"/>
                </a:lnTo>
                <a:lnTo>
                  <a:pt x="1653413" y="1716532"/>
                </a:lnTo>
                <a:lnTo>
                  <a:pt x="1596770" y="1747139"/>
                </a:lnTo>
                <a:lnTo>
                  <a:pt x="1536192" y="1766366"/>
                </a:lnTo>
                <a:lnTo>
                  <a:pt x="1471803" y="1772729"/>
                </a:lnTo>
                <a:lnTo>
                  <a:pt x="0" y="1772729"/>
                </a:lnTo>
                <a:lnTo>
                  <a:pt x="0" y="323977"/>
                </a:lnTo>
                <a:lnTo>
                  <a:pt x="1778" y="292354"/>
                </a:lnTo>
                <a:lnTo>
                  <a:pt x="14732" y="228092"/>
                </a:lnTo>
                <a:lnTo>
                  <a:pt x="38989" y="170434"/>
                </a:lnTo>
                <a:lnTo>
                  <a:pt x="94996" y="94996"/>
                </a:lnTo>
                <a:lnTo>
                  <a:pt x="142367" y="56134"/>
                </a:lnTo>
                <a:lnTo>
                  <a:pt x="198501" y="25654"/>
                </a:lnTo>
                <a:lnTo>
                  <a:pt x="259715" y="6350"/>
                </a:lnTo>
                <a:lnTo>
                  <a:pt x="323977" y="0"/>
                </a:lnTo>
                <a:close/>
              </a:path>
            </a:pathLst>
          </a:custGeom>
          <a:ln w="883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90188" y="3535654"/>
            <a:ext cx="1770126" cy="23568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34611" y="3880103"/>
            <a:ext cx="1097279" cy="16840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90415" y="3835908"/>
            <a:ext cx="1186180" cy="1772920"/>
          </a:xfrm>
          <a:custGeom>
            <a:avLst/>
            <a:gdLst/>
            <a:ahLst/>
            <a:cxnLst/>
            <a:rect l="l" t="t" r="r" b="b"/>
            <a:pathLst>
              <a:path w="1186179" h="1772920">
                <a:moveTo>
                  <a:pt x="225044" y="0"/>
                </a:moveTo>
                <a:lnTo>
                  <a:pt x="1185799" y="0"/>
                </a:lnTo>
                <a:lnTo>
                  <a:pt x="1185799" y="1547749"/>
                </a:lnTo>
                <a:lnTo>
                  <a:pt x="1181481" y="1591310"/>
                </a:lnTo>
                <a:lnTo>
                  <a:pt x="1168146" y="1634109"/>
                </a:lnTo>
                <a:lnTo>
                  <a:pt x="1147064" y="1672336"/>
                </a:lnTo>
                <a:lnTo>
                  <a:pt x="1119505" y="1706245"/>
                </a:lnTo>
                <a:lnTo>
                  <a:pt x="1085977" y="1733931"/>
                </a:lnTo>
                <a:lnTo>
                  <a:pt x="1047369" y="1755127"/>
                </a:lnTo>
                <a:lnTo>
                  <a:pt x="1004316" y="1768513"/>
                </a:lnTo>
                <a:lnTo>
                  <a:pt x="960755" y="1772729"/>
                </a:lnTo>
                <a:lnTo>
                  <a:pt x="0" y="1772729"/>
                </a:lnTo>
                <a:lnTo>
                  <a:pt x="0" y="225044"/>
                </a:lnTo>
                <a:lnTo>
                  <a:pt x="4191" y="181356"/>
                </a:lnTo>
                <a:lnTo>
                  <a:pt x="17653" y="138684"/>
                </a:lnTo>
                <a:lnTo>
                  <a:pt x="38735" y="100330"/>
                </a:lnTo>
                <a:lnTo>
                  <a:pt x="66294" y="66294"/>
                </a:lnTo>
                <a:lnTo>
                  <a:pt x="100330" y="38735"/>
                </a:lnTo>
                <a:lnTo>
                  <a:pt x="138684" y="17653"/>
                </a:lnTo>
                <a:lnTo>
                  <a:pt x="181356" y="4191"/>
                </a:lnTo>
                <a:lnTo>
                  <a:pt x="225044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6504305" y="3625088"/>
          <a:ext cx="4909185" cy="304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Üniversite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Öğrenci</a:t>
                      </a:r>
                      <a:r>
                        <a:rPr sz="1400" b="1" spc="-1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Sayısı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95" dirty="0">
                          <a:latin typeface="Arial"/>
                          <a:cs typeface="Arial"/>
                        </a:rPr>
                        <a:t>Dokuz 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Eylül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70" dirty="0">
                          <a:latin typeface="Arial"/>
                          <a:cs typeface="Arial"/>
                        </a:rPr>
                        <a:t>72.446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60" dirty="0">
                          <a:latin typeface="Arial"/>
                          <a:cs typeface="Arial"/>
                        </a:rPr>
                        <a:t>Ege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65" dirty="0">
                          <a:latin typeface="Arial"/>
                          <a:cs typeface="Arial"/>
                        </a:rPr>
                        <a:t>63.094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Bakırçay</a:t>
                      </a:r>
                      <a:r>
                        <a:rPr sz="14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65" dirty="0">
                          <a:latin typeface="Arial"/>
                          <a:cs typeface="Arial"/>
                        </a:rPr>
                        <a:t>1.000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Demokrasi</a:t>
                      </a:r>
                      <a:r>
                        <a:rPr sz="14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75" dirty="0">
                          <a:latin typeface="Arial"/>
                          <a:cs typeface="Arial"/>
                        </a:rPr>
                        <a:t>300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Ekonomi</a:t>
                      </a:r>
                      <a:r>
                        <a:rPr sz="14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70" dirty="0">
                          <a:latin typeface="Arial"/>
                          <a:cs typeface="Arial"/>
                        </a:rPr>
                        <a:t>9.623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Katip 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Çelebi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65" dirty="0">
                          <a:latin typeface="Arial"/>
                          <a:cs typeface="Arial"/>
                        </a:rPr>
                        <a:t>10.945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125" dirty="0">
                          <a:latin typeface="Arial"/>
                          <a:cs typeface="Arial"/>
                        </a:rPr>
                        <a:t>Yüksek 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Teknoloji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65" dirty="0">
                          <a:latin typeface="Arial"/>
                          <a:cs typeface="Arial"/>
                        </a:rPr>
                        <a:t>5.130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140" dirty="0">
                          <a:latin typeface="Arial"/>
                          <a:cs typeface="Arial"/>
                        </a:rPr>
                        <a:t>Yaşar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65" dirty="0">
                          <a:latin typeface="Arial"/>
                          <a:cs typeface="Arial"/>
                        </a:rPr>
                        <a:t>10.885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İzmir 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Tınaztepe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Üniversitesi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95" dirty="0">
                          <a:latin typeface="Arial"/>
                          <a:cs typeface="Arial"/>
                        </a:rPr>
                        <a:t>Henüz 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Öğrenci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Almadı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11807190" y="6490512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739" y="6533489"/>
            <a:ext cx="11677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 </a:t>
            </a:r>
            <a:r>
              <a:rPr sz="1200" b="1" spc="-95" dirty="0">
                <a:latin typeface="Trebuchet MS"/>
                <a:cs typeface="Trebuchet MS"/>
              </a:rPr>
              <a:t>YÖK</a:t>
            </a:r>
            <a:r>
              <a:rPr sz="1200" b="1" spc="-175" dirty="0">
                <a:latin typeface="Trebuchet MS"/>
                <a:cs typeface="Trebuchet MS"/>
              </a:rPr>
              <a:t> </a:t>
            </a:r>
            <a:r>
              <a:rPr sz="1200" b="1" spc="-55" dirty="0">
                <a:latin typeface="Trebuchet MS"/>
                <a:cs typeface="Trebuchet MS"/>
              </a:rPr>
              <a:t>Atlas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8739" y="466801"/>
            <a:ext cx="12034520" cy="384721"/>
          </a:xfrm>
        </p:spPr>
        <p:txBody>
          <a:bodyPr/>
          <a:lstStyle/>
          <a:p>
            <a:r>
              <a:rPr lang="tr-TR" spc="-145" dirty="0"/>
              <a:t>Yabancı Uyruklu Öğrenci İstatistikleri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08B13-2661-4A4E-A07C-8E89F3363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1" t="32818" r="41135" b="32214"/>
          <a:stretch/>
        </p:blipFill>
        <p:spPr>
          <a:xfrm>
            <a:off x="417661" y="2286000"/>
            <a:ext cx="3858081" cy="2895600"/>
          </a:xfrm>
          <a:prstGeom prst="rect">
            <a:avLst/>
          </a:prstGeom>
        </p:spPr>
      </p:pic>
      <p:sp>
        <p:nvSpPr>
          <p:cNvPr id="5" name="Metin kutusu 5">
            <a:extLst>
              <a:ext uri="{FF2B5EF4-FFF2-40B4-BE49-F238E27FC236}">
                <a16:creationId xmlns:a16="http://schemas.microsoft.com/office/drawing/2014/main" id="{21DFA1FF-EFC6-4AA1-BDAD-86B708BFB5D8}"/>
              </a:ext>
            </a:extLst>
          </p:cNvPr>
          <p:cNvSpPr txBox="1"/>
          <p:nvPr/>
        </p:nvSpPr>
        <p:spPr>
          <a:xfrm>
            <a:off x="5325459" y="3087469"/>
            <a:ext cx="51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dirty="0">
                <a:solidFill>
                  <a:prstClr val="black"/>
                </a:solidFill>
              </a:rPr>
              <a:t>2017-2018 eğitim öğretim döneminde İzmir ilinde toplam 3.349 yabancı uyruklu öğrenci bulunmaktadır.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FFF4C60-95E1-4C71-B009-584042876389}"/>
              </a:ext>
            </a:extLst>
          </p:cNvPr>
          <p:cNvSpPr txBox="1"/>
          <p:nvPr/>
        </p:nvSpPr>
        <p:spPr>
          <a:xfrm>
            <a:off x="417661" y="1639669"/>
            <a:ext cx="3858081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tr-TR" b="1" dirty="0">
                <a:solidFill>
                  <a:prstClr val="black"/>
                </a:solidFill>
              </a:rPr>
              <a:t>Yabancı Uyruklu Öğrencilerin Uyruklarına Göre İlk 10 Ülke Dağılımı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4">
            <a:extLst>
              <a:ext uri="{FF2B5EF4-FFF2-40B4-BE49-F238E27FC236}">
                <a16:creationId xmlns:a16="http://schemas.microsoft.com/office/drawing/2014/main" id="{D4B3DF96-A395-4D91-A949-0C188511A90C}"/>
              </a:ext>
            </a:extLst>
          </p:cNvPr>
          <p:cNvSpPr txBox="1"/>
          <p:nvPr/>
        </p:nvSpPr>
        <p:spPr>
          <a:xfrm>
            <a:off x="78739" y="6533489"/>
            <a:ext cx="14452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 </a:t>
            </a:r>
            <a:r>
              <a:rPr sz="1200" b="1" spc="-95" dirty="0">
                <a:latin typeface="Trebuchet MS"/>
                <a:cs typeface="Trebuchet MS"/>
              </a:rPr>
              <a:t>YÖK</a:t>
            </a:r>
            <a:r>
              <a:rPr sz="1200" b="1" spc="-175" dirty="0">
                <a:latin typeface="Trebuchet MS"/>
                <a:cs typeface="Trebuchet MS"/>
              </a:rPr>
              <a:t> </a:t>
            </a:r>
            <a:r>
              <a:rPr lang="tr-TR" sz="1200" b="1" spc="-175" dirty="0">
                <a:latin typeface="Trebuchet MS"/>
                <a:cs typeface="Trebuchet MS"/>
              </a:rPr>
              <a:t>İstatistik</a:t>
            </a:r>
            <a:endParaRPr sz="1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5272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3220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İç</a:t>
            </a:r>
            <a:r>
              <a:rPr spc="-135" dirty="0"/>
              <a:t>i</a:t>
            </a:r>
            <a:r>
              <a:rPr spc="-100" dirty="0"/>
              <a:t>n</a:t>
            </a:r>
            <a:r>
              <a:rPr spc="-110" dirty="0"/>
              <a:t>d</a:t>
            </a:r>
            <a:r>
              <a:rPr spc="-155" dirty="0"/>
              <a:t>e</a:t>
            </a:r>
            <a:r>
              <a:rPr spc="-185" dirty="0"/>
              <a:t>k</a:t>
            </a:r>
            <a:r>
              <a:rPr spc="-180" dirty="0"/>
              <a:t>i</a:t>
            </a:r>
            <a:r>
              <a:rPr spc="-204" dirty="0"/>
              <a:t>l</a:t>
            </a:r>
            <a:r>
              <a:rPr spc="-155" dirty="0"/>
              <a:t>e</a:t>
            </a:r>
            <a:r>
              <a:rPr spc="-114" dirty="0"/>
              <a:t>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304800" y="1141828"/>
            <a:ext cx="7198970" cy="5640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tr-TR" spc="-75" dirty="0"/>
              <a:t>Özetle İzmir</a:t>
            </a: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90" dirty="0" err="1"/>
              <a:t>İllerin</a:t>
            </a:r>
            <a:r>
              <a:rPr lang="en-US" spc="-190" dirty="0"/>
              <a:t> </a:t>
            </a:r>
            <a:r>
              <a:rPr lang="en-US" spc="-190" dirty="0" err="1"/>
              <a:t>Yaşam</a:t>
            </a:r>
            <a:r>
              <a:rPr lang="en-US" spc="-190" dirty="0"/>
              <a:t> </a:t>
            </a:r>
            <a:r>
              <a:rPr lang="en-US" spc="-190" dirty="0" err="1"/>
              <a:t>Endeksi</a:t>
            </a:r>
            <a:r>
              <a:rPr lang="en-US" spc="-190" dirty="0"/>
              <a:t> </a:t>
            </a:r>
            <a:r>
              <a:rPr lang="en-US" spc="-190" dirty="0" err="1"/>
              <a:t>Sıralamaları</a:t>
            </a:r>
            <a:endParaRPr lang="tr-TR" spc="-190" dirty="0"/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75" dirty="0" err="1"/>
              <a:t>Nüfus</a:t>
            </a:r>
            <a:endParaRPr spc="-75" dirty="0"/>
          </a:p>
          <a:p>
            <a:pPr marL="326390" marR="3409950">
              <a:lnSpc>
                <a:spcPct val="100000"/>
              </a:lnSpc>
            </a:pPr>
            <a:r>
              <a:rPr sz="1600" spc="-120" dirty="0"/>
              <a:t>Yıllara </a:t>
            </a:r>
            <a:r>
              <a:rPr sz="1600" spc="-100" dirty="0"/>
              <a:t>Göre</a:t>
            </a:r>
            <a:r>
              <a:rPr sz="1600" spc="-275" dirty="0"/>
              <a:t> </a:t>
            </a:r>
            <a:r>
              <a:rPr sz="1600" spc="-75" dirty="0"/>
              <a:t>Nüfus  Nüfus </a:t>
            </a:r>
            <a:r>
              <a:rPr sz="1600" spc="-85" dirty="0"/>
              <a:t>Artış</a:t>
            </a:r>
            <a:r>
              <a:rPr sz="1600" spc="-250" dirty="0"/>
              <a:t> </a:t>
            </a:r>
            <a:r>
              <a:rPr sz="1600" spc="-135" dirty="0"/>
              <a:t>Hızı</a:t>
            </a:r>
          </a:p>
          <a:p>
            <a:pPr marL="326390">
              <a:lnSpc>
                <a:spcPct val="100000"/>
              </a:lnSpc>
            </a:pPr>
            <a:r>
              <a:rPr sz="1600" spc="-75" dirty="0"/>
              <a:t>Nüfus </a:t>
            </a:r>
            <a:r>
              <a:rPr sz="1600" spc="-110" dirty="0"/>
              <a:t>Yoğunluğu </a:t>
            </a:r>
            <a:r>
              <a:rPr sz="1600" spc="-125" dirty="0"/>
              <a:t>ve </a:t>
            </a:r>
            <a:r>
              <a:rPr sz="1600" spc="-85" dirty="0"/>
              <a:t>Ortalama </a:t>
            </a:r>
            <a:r>
              <a:rPr sz="1600" spc="-100" dirty="0"/>
              <a:t>Hanehalkı</a:t>
            </a:r>
            <a:r>
              <a:rPr sz="1600" spc="-380" dirty="0"/>
              <a:t> </a:t>
            </a:r>
            <a:r>
              <a:rPr sz="1600" spc="-95" dirty="0"/>
              <a:t>Büyüklüğü</a:t>
            </a:r>
          </a:p>
          <a:p>
            <a:pPr marL="326390">
              <a:lnSpc>
                <a:spcPct val="100000"/>
              </a:lnSpc>
            </a:pPr>
            <a:r>
              <a:rPr sz="1600" spc="-130" dirty="0"/>
              <a:t>İzmir’de </a:t>
            </a:r>
            <a:r>
              <a:rPr sz="1600" spc="-95" dirty="0"/>
              <a:t>İkamet </a:t>
            </a:r>
            <a:r>
              <a:rPr sz="1600" spc="-114" dirty="0"/>
              <a:t>Edenlerin </a:t>
            </a:r>
            <a:r>
              <a:rPr sz="1600" spc="-75" dirty="0"/>
              <a:t>Nüfusa </a:t>
            </a:r>
            <a:r>
              <a:rPr sz="1600" spc="-100" dirty="0"/>
              <a:t>Kayıtlığı </a:t>
            </a:r>
            <a:r>
              <a:rPr sz="1600" spc="-80" dirty="0"/>
              <a:t>Olduğu</a:t>
            </a:r>
            <a:r>
              <a:rPr sz="1600" spc="-405" dirty="0"/>
              <a:t> </a:t>
            </a:r>
            <a:r>
              <a:rPr sz="1600" spc="-95" dirty="0"/>
              <a:t>İller</a:t>
            </a:r>
          </a:p>
          <a:p>
            <a:pPr marL="326390" marR="2454275">
              <a:lnSpc>
                <a:spcPct val="100000"/>
              </a:lnSpc>
            </a:pPr>
            <a:r>
              <a:rPr sz="1600" spc="-140" dirty="0"/>
              <a:t>Yaş </a:t>
            </a:r>
            <a:r>
              <a:rPr sz="1600" spc="-95" dirty="0"/>
              <a:t>Gruplarına </a:t>
            </a:r>
            <a:r>
              <a:rPr sz="1600" spc="-100" dirty="0"/>
              <a:t>Göre</a:t>
            </a:r>
            <a:r>
              <a:rPr sz="1600" spc="-265" dirty="0"/>
              <a:t> </a:t>
            </a:r>
            <a:r>
              <a:rPr sz="1600" spc="-75" dirty="0" err="1"/>
              <a:t>Dağılım</a:t>
            </a:r>
            <a:r>
              <a:rPr sz="1600" spc="-75" dirty="0"/>
              <a:t>  </a:t>
            </a:r>
            <a:r>
              <a:rPr sz="1600" spc="-120" dirty="0" err="1"/>
              <a:t>Evlenme</a:t>
            </a:r>
            <a:r>
              <a:rPr sz="1600" spc="-120" dirty="0"/>
              <a:t> </a:t>
            </a:r>
            <a:r>
              <a:rPr sz="1600" spc="-125" dirty="0" err="1"/>
              <a:t>ve</a:t>
            </a:r>
            <a:r>
              <a:rPr sz="1600" spc="-125" dirty="0"/>
              <a:t> </a:t>
            </a:r>
            <a:r>
              <a:rPr sz="1600" spc="-75" dirty="0" err="1"/>
              <a:t>Boşanma</a:t>
            </a:r>
            <a:r>
              <a:rPr lang="tr-TR" sz="1600" spc="-75" dirty="0"/>
              <a:t> İstatistikleri </a:t>
            </a:r>
          </a:p>
          <a:p>
            <a:pPr marL="326390" marR="2454275"/>
            <a:r>
              <a:rPr lang="en-US" sz="1600" spc="-95" dirty="0" err="1"/>
              <a:t>Göç</a:t>
            </a:r>
            <a:r>
              <a:rPr lang="en-US" sz="1600" spc="-150" dirty="0"/>
              <a:t> </a:t>
            </a:r>
            <a:r>
              <a:rPr lang="en-US" sz="1600" spc="-125" dirty="0" err="1"/>
              <a:t>Verileri</a:t>
            </a:r>
            <a:endParaRPr lang="tr-TR" sz="1600" spc="-125" dirty="0"/>
          </a:p>
          <a:p>
            <a:pPr marL="326390" marR="2454275"/>
            <a:r>
              <a:rPr lang="tr-TR" sz="1600" spc="-165" dirty="0"/>
              <a:t>Geçici Koruma Kapsamında Bulunan Suriyeli Sayısı</a:t>
            </a:r>
            <a:endParaRPr sz="1600" spc="-95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95" dirty="0"/>
              <a:t>Eğitim</a:t>
            </a:r>
          </a:p>
          <a:p>
            <a:pPr marL="326390">
              <a:lnSpc>
                <a:spcPct val="100000"/>
              </a:lnSpc>
            </a:pPr>
            <a:r>
              <a:rPr spc="-95" dirty="0"/>
              <a:t>Eğitim</a:t>
            </a:r>
            <a:r>
              <a:rPr spc="-155" dirty="0"/>
              <a:t> </a:t>
            </a:r>
            <a:r>
              <a:rPr spc="-100" dirty="0"/>
              <a:t>Profili</a:t>
            </a:r>
          </a:p>
          <a:p>
            <a:pPr marL="326390">
              <a:lnSpc>
                <a:spcPct val="100000"/>
              </a:lnSpc>
            </a:pPr>
            <a:r>
              <a:rPr spc="-114" dirty="0"/>
              <a:t>İzmir </a:t>
            </a:r>
            <a:r>
              <a:rPr spc="-70" dirty="0"/>
              <a:t>İli</a:t>
            </a:r>
            <a:r>
              <a:rPr spc="-185" dirty="0"/>
              <a:t> </a:t>
            </a:r>
            <a:r>
              <a:rPr spc="-110" dirty="0" err="1"/>
              <a:t>Üniversiteleri</a:t>
            </a:r>
            <a:endParaRPr lang="tr-TR" spc="-110" dirty="0"/>
          </a:p>
          <a:p>
            <a:pPr marL="326390">
              <a:lnSpc>
                <a:spcPct val="100000"/>
              </a:lnSpc>
            </a:pPr>
            <a:r>
              <a:rPr lang="tr-TR" spc="-145" dirty="0"/>
              <a:t>Yabancı Uyruklu Öğrenci İstatistikleri</a:t>
            </a:r>
            <a:endParaRPr spc="-110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85" dirty="0"/>
              <a:t>Sağlık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40" dirty="0"/>
              <a:t>İş </a:t>
            </a:r>
            <a:r>
              <a:rPr spc="-110" dirty="0" err="1"/>
              <a:t>Gücü</a:t>
            </a:r>
            <a:r>
              <a:rPr spc="-265" dirty="0"/>
              <a:t> </a:t>
            </a:r>
            <a:r>
              <a:rPr spc="-105" dirty="0" err="1"/>
              <a:t>Göstergeleri</a:t>
            </a:r>
            <a:endParaRPr lang="tr-TR" spc="-105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95" dirty="0" err="1"/>
              <a:t>Gayrisafi</a:t>
            </a:r>
            <a:r>
              <a:rPr spc="-95" dirty="0"/>
              <a:t> </a:t>
            </a:r>
            <a:r>
              <a:rPr spc="-145" dirty="0"/>
              <a:t>Yurt </a:t>
            </a:r>
            <a:r>
              <a:rPr spc="-95" dirty="0"/>
              <a:t>İçi</a:t>
            </a:r>
            <a:r>
              <a:rPr spc="-204" dirty="0"/>
              <a:t> </a:t>
            </a:r>
            <a:r>
              <a:rPr spc="-80" dirty="0"/>
              <a:t>Hasıla</a:t>
            </a:r>
          </a:p>
          <a:p>
            <a:pPr marL="326390">
              <a:lnSpc>
                <a:spcPct val="100000"/>
              </a:lnSpc>
              <a:spcBef>
                <a:spcPts val="5"/>
              </a:spcBef>
            </a:pPr>
            <a:r>
              <a:rPr spc="-95" dirty="0"/>
              <a:t>Kişi </a:t>
            </a:r>
            <a:r>
              <a:rPr spc="-75" dirty="0"/>
              <a:t>Başına </a:t>
            </a:r>
            <a:r>
              <a:rPr spc="-95" dirty="0"/>
              <a:t>Gayrisafi </a:t>
            </a:r>
            <a:r>
              <a:rPr spc="-145" dirty="0"/>
              <a:t>Yurt </a:t>
            </a:r>
            <a:r>
              <a:rPr spc="-95" dirty="0"/>
              <a:t>İçi</a:t>
            </a:r>
            <a:r>
              <a:rPr spc="-330" dirty="0"/>
              <a:t> </a:t>
            </a:r>
            <a:r>
              <a:rPr spc="-80" dirty="0"/>
              <a:t>Hasıla</a:t>
            </a:r>
          </a:p>
          <a:p>
            <a:pPr marL="326390">
              <a:lnSpc>
                <a:spcPct val="100000"/>
              </a:lnSpc>
            </a:pPr>
            <a:r>
              <a:rPr spc="-95" dirty="0"/>
              <a:t>Gayrisafi </a:t>
            </a:r>
            <a:r>
              <a:rPr spc="-140" dirty="0"/>
              <a:t>Yurtiçi </a:t>
            </a:r>
            <a:r>
              <a:rPr spc="-85" dirty="0"/>
              <a:t>Hasılanın </a:t>
            </a:r>
            <a:r>
              <a:rPr spc="-110" dirty="0" err="1"/>
              <a:t>Sektörel</a:t>
            </a:r>
            <a:r>
              <a:rPr spc="-320" dirty="0"/>
              <a:t> </a:t>
            </a:r>
            <a:r>
              <a:rPr spc="-75" dirty="0" err="1"/>
              <a:t>Dağılım</a:t>
            </a:r>
            <a:endParaRPr lang="tr-TR" spc="-75" dirty="0"/>
          </a:p>
          <a:p>
            <a:pPr marL="299085" marR="0" lvl="0" indent="-2863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lang="tr-TR" spc="-105" dirty="0">
                <a:solidFill>
                  <a:prstClr val="black"/>
                </a:solidFill>
              </a:rPr>
              <a:t>Tarım ve Hayvancılık</a:t>
            </a:r>
          </a:p>
          <a:p>
            <a:pPr marL="326390">
              <a:lnSpc>
                <a:spcPct val="100000"/>
              </a:lnSpc>
            </a:pPr>
            <a:endParaRPr lang="tr-TR" spc="-75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7086600" y="1141828"/>
            <a:ext cx="3455034" cy="5860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65" dirty="0" err="1"/>
              <a:t>Turizm</a:t>
            </a:r>
            <a:endParaRPr spc="-165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60" dirty="0"/>
              <a:t>Dış</a:t>
            </a:r>
            <a:r>
              <a:rPr spc="-150" dirty="0"/>
              <a:t> </a:t>
            </a:r>
            <a:r>
              <a:rPr spc="-140" dirty="0"/>
              <a:t>Ticaret</a:t>
            </a:r>
          </a:p>
          <a:p>
            <a:pPr marL="326390">
              <a:lnSpc>
                <a:spcPct val="100000"/>
              </a:lnSpc>
            </a:pPr>
            <a:r>
              <a:rPr sz="1600" spc="-80" dirty="0"/>
              <a:t>İthalat </a:t>
            </a:r>
            <a:r>
              <a:rPr sz="1600" spc="-105" dirty="0"/>
              <a:t>İhracat</a:t>
            </a:r>
            <a:r>
              <a:rPr sz="1600" spc="-240" dirty="0"/>
              <a:t> </a:t>
            </a:r>
            <a:r>
              <a:rPr sz="1600" spc="-95" dirty="0"/>
              <a:t>Rakamları</a:t>
            </a:r>
          </a:p>
          <a:p>
            <a:pPr marL="326390">
              <a:lnSpc>
                <a:spcPct val="100000"/>
              </a:lnSpc>
            </a:pPr>
            <a:r>
              <a:rPr sz="1600" spc="-105" dirty="0"/>
              <a:t>İhracatın </a:t>
            </a:r>
            <a:r>
              <a:rPr sz="1600" spc="-80" dirty="0"/>
              <a:t>İthalatı </a:t>
            </a:r>
            <a:r>
              <a:rPr sz="1600" spc="-95" dirty="0"/>
              <a:t>Karşılama</a:t>
            </a:r>
            <a:r>
              <a:rPr sz="1600" spc="-320" dirty="0"/>
              <a:t> </a:t>
            </a:r>
            <a:r>
              <a:rPr sz="1600" spc="-100" dirty="0"/>
              <a:t>Oranı</a:t>
            </a:r>
          </a:p>
          <a:p>
            <a:pPr marL="326390">
              <a:lnSpc>
                <a:spcPct val="100000"/>
              </a:lnSpc>
            </a:pPr>
            <a:r>
              <a:rPr sz="1600" spc="-60" dirty="0"/>
              <a:t>Dış </a:t>
            </a:r>
            <a:r>
              <a:rPr sz="1600" spc="-140" dirty="0"/>
              <a:t>Ticaret</a:t>
            </a:r>
            <a:r>
              <a:rPr sz="1600" spc="-240" dirty="0"/>
              <a:t> </a:t>
            </a:r>
            <a:r>
              <a:rPr sz="1600" spc="-125" dirty="0"/>
              <a:t>Verileri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tr-TR" spc="-100" dirty="0"/>
              <a:t>Finans</a:t>
            </a:r>
          </a:p>
          <a:p>
            <a:pPr marL="12700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tr-TR" spc="-100" dirty="0"/>
              <a:t>     </a:t>
            </a:r>
            <a:r>
              <a:rPr lang="tr-TR" sz="1600" spc="-100" dirty="0"/>
              <a:t>Tasarruf Mevduatı</a:t>
            </a:r>
          </a:p>
          <a:p>
            <a:pPr marL="12700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tr-TR" sz="1600" spc="-105" dirty="0"/>
              <a:t>	Banka Çalışan ve ATM Sayısı</a:t>
            </a:r>
          </a:p>
          <a:p>
            <a:pPr marL="12700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tr-TR" sz="1600" spc="-105" dirty="0"/>
              <a:t>	Krediler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tr-TR" spc="-105" dirty="0"/>
              <a:t>Konut Sektörü</a:t>
            </a:r>
            <a:endParaRPr spc="-105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45" dirty="0"/>
              <a:t>Motorlu </a:t>
            </a:r>
            <a:r>
              <a:rPr spc="-135" dirty="0"/>
              <a:t>Taşıt</a:t>
            </a:r>
            <a:r>
              <a:rPr spc="-270" dirty="0"/>
              <a:t> </a:t>
            </a:r>
            <a:r>
              <a:rPr spc="-125" dirty="0"/>
              <a:t>Verileri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45" dirty="0"/>
              <a:t>Tüketim</a:t>
            </a:r>
          </a:p>
          <a:p>
            <a:pPr marL="326390">
              <a:lnSpc>
                <a:spcPct val="100000"/>
              </a:lnSpc>
            </a:pPr>
            <a:r>
              <a:rPr sz="1600" spc="-95" dirty="0"/>
              <a:t>Hanehalkı </a:t>
            </a:r>
            <a:r>
              <a:rPr sz="1600" spc="-145" dirty="0"/>
              <a:t>Tüketim</a:t>
            </a:r>
            <a:r>
              <a:rPr sz="1600" spc="-260" dirty="0"/>
              <a:t> </a:t>
            </a:r>
            <a:r>
              <a:rPr sz="1600" spc="-100" dirty="0"/>
              <a:t>Harcamasının</a:t>
            </a:r>
          </a:p>
          <a:p>
            <a:pPr marL="326390" marR="932180">
              <a:lnSpc>
                <a:spcPct val="100000"/>
              </a:lnSpc>
            </a:pPr>
            <a:r>
              <a:rPr sz="1600" spc="-140" dirty="0"/>
              <a:t>Türlerine </a:t>
            </a:r>
            <a:r>
              <a:rPr sz="1600" spc="-100" dirty="0"/>
              <a:t>Göre</a:t>
            </a:r>
            <a:r>
              <a:rPr sz="1600" spc="-245" dirty="0"/>
              <a:t> </a:t>
            </a:r>
            <a:r>
              <a:rPr sz="1600" spc="-75" dirty="0"/>
              <a:t>Dağılımı  </a:t>
            </a:r>
            <a:r>
              <a:rPr sz="1600" spc="-135" dirty="0"/>
              <a:t>Enerji</a:t>
            </a:r>
            <a:r>
              <a:rPr sz="1600" spc="-155" dirty="0"/>
              <a:t> </a:t>
            </a:r>
            <a:r>
              <a:rPr sz="1600" spc="-135" dirty="0"/>
              <a:t>Tüketimi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10" dirty="0"/>
              <a:t>Kurulan </a:t>
            </a:r>
            <a:r>
              <a:rPr spc="-95" dirty="0"/>
              <a:t>Kapanan </a:t>
            </a:r>
            <a:r>
              <a:rPr spc="-125" dirty="0"/>
              <a:t>Firma</a:t>
            </a:r>
            <a:r>
              <a:rPr spc="-254" dirty="0"/>
              <a:t> </a:t>
            </a:r>
            <a:r>
              <a:rPr spc="-90" dirty="0"/>
              <a:t>Sayısı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14" dirty="0"/>
              <a:t>Kültürel</a:t>
            </a:r>
            <a:r>
              <a:rPr spc="-165" dirty="0"/>
              <a:t> </a:t>
            </a:r>
            <a:r>
              <a:rPr spc="-114" dirty="0"/>
              <a:t>Etkinlikler</a:t>
            </a: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05" dirty="0"/>
              <a:t>Coğrafi </a:t>
            </a:r>
            <a:r>
              <a:rPr spc="-90" dirty="0"/>
              <a:t>İşaretli</a:t>
            </a:r>
            <a:r>
              <a:rPr spc="-195" dirty="0"/>
              <a:t> </a:t>
            </a:r>
            <a:r>
              <a:rPr spc="-105" dirty="0"/>
              <a:t>Ürünler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110" dirty="0"/>
              <a:t>Seçili </a:t>
            </a:r>
            <a:r>
              <a:rPr spc="-114" dirty="0"/>
              <a:t>İlçelere </a:t>
            </a:r>
            <a:r>
              <a:rPr spc="-80" dirty="0" err="1"/>
              <a:t>Ait</a:t>
            </a:r>
            <a:r>
              <a:rPr spc="-265" dirty="0"/>
              <a:t> </a:t>
            </a:r>
            <a:r>
              <a:rPr spc="-125" dirty="0" err="1"/>
              <a:t>Veriler</a:t>
            </a:r>
            <a:endParaRPr lang="tr-TR" spc="-125" dirty="0"/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tr-TR" spc="-125" dirty="0"/>
              <a:t>İSO 500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tr-TR" spc="-125" dirty="0"/>
              <a:t>Özel Yatırım Bölgeleri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spc="-1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404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S</a:t>
            </a:r>
            <a:r>
              <a:rPr spc="-155" dirty="0"/>
              <a:t>a</a:t>
            </a:r>
            <a:r>
              <a:rPr spc="-95" dirty="0"/>
              <a:t>ğ</a:t>
            </a:r>
            <a:r>
              <a:rPr spc="-204" dirty="0"/>
              <a:t>l</a:t>
            </a:r>
            <a:r>
              <a:rPr spc="-180" dirty="0"/>
              <a:t>ı</a:t>
            </a:r>
            <a:r>
              <a:rPr spc="-160" dirty="0"/>
              <a:t>k</a:t>
            </a:r>
          </a:p>
        </p:txBody>
      </p:sp>
      <p:sp>
        <p:nvSpPr>
          <p:cNvPr id="3" name="object 3"/>
          <p:cNvSpPr/>
          <p:nvPr/>
        </p:nvSpPr>
        <p:spPr>
          <a:xfrm>
            <a:off x="144779" y="1671827"/>
            <a:ext cx="5754094" cy="3514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207" y="1667255"/>
            <a:ext cx="5768340" cy="3523615"/>
          </a:xfrm>
          <a:custGeom>
            <a:avLst/>
            <a:gdLst/>
            <a:ahLst/>
            <a:cxnLst/>
            <a:rect l="l" t="t" r="r" b="b"/>
            <a:pathLst>
              <a:path w="5768340" h="3523615">
                <a:moveTo>
                  <a:pt x="0" y="3523488"/>
                </a:moveTo>
                <a:lnTo>
                  <a:pt x="5768340" y="3523488"/>
                </a:lnTo>
                <a:lnTo>
                  <a:pt x="5768340" y="0"/>
                </a:lnTo>
                <a:lnTo>
                  <a:pt x="0" y="0"/>
                </a:lnTo>
                <a:lnTo>
                  <a:pt x="0" y="352348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10198" y="1671827"/>
            <a:ext cx="5661674" cy="3486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56020" y="5186171"/>
            <a:ext cx="5759450" cy="292735"/>
          </a:xfrm>
          <a:custGeom>
            <a:avLst/>
            <a:gdLst/>
            <a:ahLst/>
            <a:cxnLst/>
            <a:rect l="l" t="t" r="r" b="b"/>
            <a:pathLst>
              <a:path w="5759450" h="292735">
                <a:moveTo>
                  <a:pt x="0" y="292607"/>
                </a:moveTo>
                <a:lnTo>
                  <a:pt x="5759196" y="292607"/>
                </a:lnTo>
                <a:lnTo>
                  <a:pt x="5759196" y="0"/>
                </a:lnTo>
                <a:lnTo>
                  <a:pt x="0" y="0"/>
                </a:lnTo>
                <a:lnTo>
                  <a:pt x="0" y="292607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56020" y="5210047"/>
            <a:ext cx="57594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5"/>
              </a:spcBef>
            </a:pPr>
            <a:r>
              <a:rPr sz="1300" b="1" spc="-70" dirty="0">
                <a:latin typeface="Trebuchet MS"/>
                <a:cs typeface="Trebuchet MS"/>
              </a:rPr>
              <a:t>Kaba </a:t>
            </a:r>
            <a:r>
              <a:rPr sz="1300" b="1" spc="-50" dirty="0">
                <a:latin typeface="Trebuchet MS"/>
                <a:cs typeface="Trebuchet MS"/>
              </a:rPr>
              <a:t>Doğum </a:t>
            </a:r>
            <a:r>
              <a:rPr sz="1300" b="1" spc="-100" dirty="0">
                <a:latin typeface="Trebuchet MS"/>
                <a:cs typeface="Trebuchet MS"/>
              </a:rPr>
              <a:t>Hızı </a:t>
            </a:r>
            <a:r>
              <a:rPr sz="1300" b="1" spc="-120" dirty="0">
                <a:latin typeface="Trebuchet MS"/>
                <a:cs typeface="Trebuchet MS"/>
              </a:rPr>
              <a:t>: </a:t>
            </a:r>
            <a:r>
              <a:rPr sz="1300" spc="-45" dirty="0">
                <a:latin typeface="Arial"/>
                <a:cs typeface="Arial"/>
              </a:rPr>
              <a:t>Belli </a:t>
            </a:r>
            <a:r>
              <a:rPr sz="1300" spc="-10" dirty="0">
                <a:latin typeface="Arial"/>
                <a:cs typeface="Arial"/>
              </a:rPr>
              <a:t>bir </a:t>
            </a:r>
            <a:r>
              <a:rPr sz="1300" spc="-40" dirty="0">
                <a:latin typeface="Arial"/>
                <a:cs typeface="Arial"/>
              </a:rPr>
              <a:t>yıl </a:t>
            </a:r>
            <a:r>
              <a:rPr sz="1300" spc="-45" dirty="0">
                <a:latin typeface="Arial"/>
                <a:cs typeface="Arial"/>
              </a:rPr>
              <a:t>içinde </a:t>
            </a:r>
            <a:r>
              <a:rPr sz="1300" spc="-40" dirty="0">
                <a:latin typeface="Arial"/>
                <a:cs typeface="Arial"/>
              </a:rPr>
              <a:t>her </a:t>
            </a:r>
            <a:r>
              <a:rPr sz="1300" spc="-70" dirty="0">
                <a:latin typeface="Arial"/>
                <a:cs typeface="Arial"/>
              </a:rPr>
              <a:t>1000 </a:t>
            </a:r>
            <a:r>
              <a:rPr sz="1300" spc="-50" dirty="0">
                <a:latin typeface="Arial"/>
                <a:cs typeface="Arial"/>
              </a:rPr>
              <a:t>nüfus </a:t>
            </a:r>
            <a:r>
              <a:rPr sz="1300" spc="-90" dirty="0">
                <a:latin typeface="Arial"/>
                <a:cs typeface="Arial"/>
              </a:rPr>
              <a:t>başına </a:t>
            </a:r>
            <a:r>
              <a:rPr sz="1300" spc="-75" dirty="0">
                <a:latin typeface="Arial"/>
                <a:cs typeface="Arial"/>
              </a:rPr>
              <a:t>düşen </a:t>
            </a:r>
            <a:r>
              <a:rPr sz="1300" spc="-60" dirty="0">
                <a:latin typeface="Arial"/>
                <a:cs typeface="Arial"/>
              </a:rPr>
              <a:t>doğum</a:t>
            </a:r>
            <a:r>
              <a:rPr sz="1300" spc="70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sayısıdır.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20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404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S</a:t>
            </a:r>
            <a:r>
              <a:rPr spc="-155" dirty="0"/>
              <a:t>a</a:t>
            </a:r>
            <a:r>
              <a:rPr spc="-95" dirty="0"/>
              <a:t>ğ</a:t>
            </a:r>
            <a:r>
              <a:rPr spc="-204" dirty="0"/>
              <a:t>l</a:t>
            </a:r>
            <a:r>
              <a:rPr spc="-180" dirty="0"/>
              <a:t>ı</a:t>
            </a:r>
            <a:r>
              <a:rPr spc="-160" dirty="0"/>
              <a:t>k</a:t>
            </a:r>
          </a:p>
        </p:txBody>
      </p:sp>
      <p:sp>
        <p:nvSpPr>
          <p:cNvPr id="3" name="object 3"/>
          <p:cNvSpPr/>
          <p:nvPr/>
        </p:nvSpPr>
        <p:spPr>
          <a:xfrm>
            <a:off x="6295662" y="1409701"/>
            <a:ext cx="5786610" cy="4078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9444" y="1370075"/>
            <a:ext cx="5862955" cy="4117975"/>
          </a:xfrm>
          <a:custGeom>
            <a:avLst/>
            <a:gdLst/>
            <a:ahLst/>
            <a:cxnLst/>
            <a:rect l="l" t="t" r="r" b="b"/>
            <a:pathLst>
              <a:path w="5862955" h="4117975">
                <a:moveTo>
                  <a:pt x="0" y="4117848"/>
                </a:moveTo>
                <a:lnTo>
                  <a:pt x="5862828" y="4117848"/>
                </a:lnTo>
                <a:lnTo>
                  <a:pt x="5862828" y="0"/>
                </a:lnTo>
                <a:lnTo>
                  <a:pt x="0" y="0"/>
                </a:lnTo>
                <a:lnTo>
                  <a:pt x="0" y="411784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21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8738" y="6533489"/>
            <a:ext cx="37312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 err="1"/>
              <a:t>Bölge</a:t>
            </a:r>
            <a:r>
              <a:rPr spc="-160" dirty="0"/>
              <a:t> </a:t>
            </a:r>
            <a:r>
              <a:rPr spc="-40" dirty="0" err="1"/>
              <a:t>Müdürlüğü</a:t>
            </a:r>
            <a:r>
              <a:rPr lang="tr-TR" spc="-40" dirty="0"/>
              <a:t>, Sağlık Bakanlığı</a:t>
            </a:r>
            <a:endParaRPr spc="-4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9B3070A-7434-47E8-B521-651C8CB2C5BC}"/>
              </a:ext>
            </a:extLst>
          </p:cNvPr>
          <p:cNvSpPr txBox="1"/>
          <p:nvPr/>
        </p:nvSpPr>
        <p:spPr>
          <a:xfrm>
            <a:off x="448944" y="1950292"/>
            <a:ext cx="441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Sağlık Bakanlığı 2017 verilerine göre, </a:t>
            </a:r>
            <a:r>
              <a:rPr lang="en-US" dirty="0" err="1"/>
              <a:t>İzmir’de</a:t>
            </a:r>
            <a:r>
              <a:rPr lang="en-US" dirty="0"/>
              <a:t> 3.377 </a:t>
            </a:r>
            <a:r>
              <a:rPr lang="en-US" dirty="0" err="1"/>
              <a:t>uzman</a:t>
            </a:r>
            <a:r>
              <a:rPr lang="en-US" dirty="0"/>
              <a:t> </a:t>
            </a:r>
            <a:r>
              <a:rPr lang="en-US" dirty="0" err="1"/>
              <a:t>hekim</a:t>
            </a:r>
            <a:r>
              <a:rPr lang="en-US" dirty="0"/>
              <a:t>, 2.381 </a:t>
            </a:r>
            <a:r>
              <a:rPr lang="en-US" dirty="0" err="1"/>
              <a:t>pratisyen</a:t>
            </a:r>
            <a:r>
              <a:rPr lang="en-US" dirty="0"/>
              <a:t> </a:t>
            </a:r>
            <a:r>
              <a:rPr lang="en-US" dirty="0" err="1"/>
              <a:t>hekim</a:t>
            </a:r>
            <a:r>
              <a:rPr lang="en-US" dirty="0"/>
              <a:t>, 2,142 </a:t>
            </a:r>
            <a:r>
              <a:rPr lang="en-US" dirty="0" err="1"/>
              <a:t>asistan</a:t>
            </a:r>
            <a:r>
              <a:rPr lang="en-US" dirty="0"/>
              <a:t> </a:t>
            </a:r>
            <a:r>
              <a:rPr lang="en-US" dirty="0" err="1"/>
              <a:t>hekim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toplam</a:t>
            </a:r>
            <a:r>
              <a:rPr lang="en-US" dirty="0"/>
              <a:t> 10.900 </a:t>
            </a:r>
            <a:r>
              <a:rPr lang="en-US" dirty="0" err="1"/>
              <a:t>hekim</a:t>
            </a:r>
            <a:r>
              <a:rPr lang="en-US" dirty="0"/>
              <a:t> </a:t>
            </a:r>
            <a:r>
              <a:rPr lang="en-US" dirty="0" err="1"/>
              <a:t>bulunmaktadır</a:t>
            </a:r>
            <a:r>
              <a:rPr lang="en-US" dirty="0"/>
              <a:t>. </a:t>
            </a:r>
            <a:r>
              <a:rPr lang="en-US" dirty="0" err="1"/>
              <a:t>Ayrıca</a:t>
            </a:r>
            <a:r>
              <a:rPr lang="en-US" dirty="0"/>
              <a:t>, 2.003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hekimi</a:t>
            </a:r>
            <a:r>
              <a:rPr lang="en-US" dirty="0"/>
              <a:t>, 2050 </a:t>
            </a:r>
            <a:r>
              <a:rPr lang="en-US" dirty="0" err="1"/>
              <a:t>eczacı</a:t>
            </a:r>
            <a:r>
              <a:rPr lang="en-US" dirty="0"/>
              <a:t>, 9.241 </a:t>
            </a:r>
            <a:r>
              <a:rPr lang="en-US" dirty="0" err="1"/>
              <a:t>hemşire</a:t>
            </a:r>
            <a:r>
              <a:rPr lang="en-US" dirty="0"/>
              <a:t>, 2.718 </a:t>
            </a:r>
            <a:r>
              <a:rPr lang="en-US" dirty="0" err="1"/>
              <a:t>ebe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8.364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personeli</a:t>
            </a:r>
            <a:r>
              <a:rPr lang="tr-TR" dirty="0" err="1"/>
              <a:t>nin</a:t>
            </a:r>
            <a:r>
              <a:rPr lang="en-US" dirty="0"/>
              <a:t> </a:t>
            </a:r>
            <a:r>
              <a:rPr lang="en-US" dirty="0" err="1"/>
              <a:t>görev</a:t>
            </a:r>
            <a:r>
              <a:rPr lang="en-US" dirty="0"/>
              <a:t> </a:t>
            </a:r>
            <a:r>
              <a:rPr lang="en-US" dirty="0" err="1"/>
              <a:t>yapmakta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belirtilmektedir</a:t>
            </a:r>
            <a:r>
              <a:rPr lang="en-US" dirty="0"/>
              <a:t>. 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404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S</a:t>
            </a:r>
            <a:r>
              <a:rPr spc="-155" dirty="0"/>
              <a:t>a</a:t>
            </a:r>
            <a:r>
              <a:rPr spc="-95" dirty="0"/>
              <a:t>ğ</a:t>
            </a:r>
            <a:r>
              <a:rPr spc="-204" dirty="0"/>
              <a:t>l</a:t>
            </a:r>
            <a:r>
              <a:rPr spc="-180" dirty="0"/>
              <a:t>ı</a:t>
            </a:r>
            <a:r>
              <a:rPr spc="-160" dirty="0"/>
              <a:t>k</a:t>
            </a:r>
          </a:p>
        </p:txBody>
      </p:sp>
      <p:sp>
        <p:nvSpPr>
          <p:cNvPr id="6" name="object 6"/>
          <p:cNvSpPr/>
          <p:nvPr/>
        </p:nvSpPr>
        <p:spPr>
          <a:xfrm>
            <a:off x="6219444" y="1370075"/>
            <a:ext cx="5862955" cy="4117975"/>
          </a:xfrm>
          <a:custGeom>
            <a:avLst/>
            <a:gdLst/>
            <a:ahLst/>
            <a:cxnLst/>
            <a:rect l="l" t="t" r="r" b="b"/>
            <a:pathLst>
              <a:path w="5862955" h="4117975">
                <a:moveTo>
                  <a:pt x="0" y="4117848"/>
                </a:moveTo>
                <a:lnTo>
                  <a:pt x="5862828" y="4117848"/>
                </a:lnTo>
                <a:lnTo>
                  <a:pt x="5862828" y="0"/>
                </a:lnTo>
                <a:lnTo>
                  <a:pt x="0" y="0"/>
                </a:lnTo>
                <a:lnTo>
                  <a:pt x="0" y="411784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22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8738" y="6533490"/>
            <a:ext cx="38074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en-US" spc="-80" dirty="0" err="1"/>
              <a:t>Kaynak</a:t>
            </a:r>
            <a:r>
              <a:rPr lang="en-US" spc="-80" dirty="0"/>
              <a:t>: TÜİK, İzmir </a:t>
            </a:r>
            <a:r>
              <a:rPr lang="en-US" spc="-55" dirty="0" err="1"/>
              <a:t>Bölge</a:t>
            </a:r>
            <a:r>
              <a:rPr lang="en-US" spc="-160" dirty="0"/>
              <a:t> </a:t>
            </a:r>
            <a:r>
              <a:rPr lang="en-US" spc="-40" dirty="0" err="1"/>
              <a:t>Müdürlüğü</a:t>
            </a:r>
            <a:r>
              <a:rPr lang="en-US" spc="-40" dirty="0"/>
              <a:t>, </a:t>
            </a:r>
            <a:r>
              <a:rPr lang="en-US" spc="-40" dirty="0" err="1"/>
              <a:t>Sağlık</a:t>
            </a:r>
            <a:r>
              <a:rPr lang="en-US" spc="-40" dirty="0"/>
              <a:t> </a:t>
            </a:r>
            <a:r>
              <a:rPr lang="en-US" spc="-40" dirty="0" err="1"/>
              <a:t>Bakanlığı</a:t>
            </a:r>
            <a:endParaRPr lang="en-US" spc="-4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6BFCE9C-2B4D-4D44-930A-EABBC5E22E3F}"/>
              </a:ext>
            </a:extLst>
          </p:cNvPr>
          <p:cNvSpPr txBox="1"/>
          <p:nvPr/>
        </p:nvSpPr>
        <p:spPr>
          <a:xfrm>
            <a:off x="819149" y="2133600"/>
            <a:ext cx="4743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İzmir ilinde 25 özel 23 devlet hastanesi olmak olmak üzere toplam 48 hastane yaklaşık 11.500 yatak kapasitesi ile hizmet sunmaktadır. </a:t>
            </a:r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877E0867-3A2C-403F-ADDF-6EB823BC3DC0}"/>
              </a:ext>
            </a:extLst>
          </p:cNvPr>
          <p:cNvSpPr/>
          <p:nvPr/>
        </p:nvSpPr>
        <p:spPr>
          <a:xfrm>
            <a:off x="6300320" y="1374647"/>
            <a:ext cx="5755577" cy="3967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098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5463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İş </a:t>
            </a:r>
            <a:r>
              <a:rPr spc="-120" dirty="0"/>
              <a:t>Gücü</a:t>
            </a:r>
            <a:r>
              <a:rPr spc="-505" dirty="0"/>
              <a:t> </a:t>
            </a:r>
            <a:r>
              <a:rPr spc="-145" dirty="0"/>
              <a:t>Göstergeleri</a:t>
            </a:r>
          </a:p>
        </p:txBody>
      </p:sp>
      <p:sp>
        <p:nvSpPr>
          <p:cNvPr id="3" name="object 3"/>
          <p:cNvSpPr/>
          <p:nvPr/>
        </p:nvSpPr>
        <p:spPr>
          <a:xfrm>
            <a:off x="6204203" y="1744979"/>
            <a:ext cx="5967266" cy="3368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632" y="5117591"/>
            <a:ext cx="5992495" cy="0"/>
          </a:xfrm>
          <a:custGeom>
            <a:avLst/>
            <a:gdLst/>
            <a:ahLst/>
            <a:cxnLst/>
            <a:rect l="l" t="t" r="r" b="b"/>
            <a:pathLst>
              <a:path w="5992495">
                <a:moveTo>
                  <a:pt x="0" y="0"/>
                </a:moveTo>
                <a:lnTo>
                  <a:pt x="5992368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99632" y="1740407"/>
            <a:ext cx="5992495" cy="3377565"/>
          </a:xfrm>
          <a:custGeom>
            <a:avLst/>
            <a:gdLst/>
            <a:ahLst/>
            <a:cxnLst/>
            <a:rect l="l" t="t" r="r" b="b"/>
            <a:pathLst>
              <a:path w="5992495" h="3377565">
                <a:moveTo>
                  <a:pt x="5992368" y="0"/>
                </a:moveTo>
                <a:lnTo>
                  <a:pt x="0" y="0"/>
                </a:lnTo>
                <a:lnTo>
                  <a:pt x="0" y="3377184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474" y="1775051"/>
            <a:ext cx="5823295" cy="3285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" y="1740407"/>
            <a:ext cx="5991860" cy="3377565"/>
          </a:xfrm>
          <a:custGeom>
            <a:avLst/>
            <a:gdLst/>
            <a:ahLst/>
            <a:cxnLst/>
            <a:rect l="l" t="t" r="r" b="b"/>
            <a:pathLst>
              <a:path w="5991860" h="3377565">
                <a:moveTo>
                  <a:pt x="0" y="3377184"/>
                </a:moveTo>
                <a:lnTo>
                  <a:pt x="5991606" y="3377184"/>
                </a:lnTo>
                <a:lnTo>
                  <a:pt x="5991606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23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5463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İş </a:t>
            </a:r>
            <a:r>
              <a:rPr spc="-120" dirty="0"/>
              <a:t>Gücü</a:t>
            </a:r>
            <a:r>
              <a:rPr spc="-505" dirty="0"/>
              <a:t> </a:t>
            </a:r>
            <a:r>
              <a:rPr spc="-145" dirty="0"/>
              <a:t>Göstergeleri</a:t>
            </a:r>
          </a:p>
        </p:txBody>
      </p:sp>
      <p:sp>
        <p:nvSpPr>
          <p:cNvPr id="3" name="object 3"/>
          <p:cNvSpPr/>
          <p:nvPr/>
        </p:nvSpPr>
        <p:spPr>
          <a:xfrm>
            <a:off x="113464" y="1645851"/>
            <a:ext cx="5827226" cy="3509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1616963"/>
            <a:ext cx="5993130" cy="3624579"/>
          </a:xfrm>
          <a:custGeom>
            <a:avLst/>
            <a:gdLst/>
            <a:ahLst/>
            <a:cxnLst/>
            <a:rect l="l" t="t" r="r" b="b"/>
            <a:pathLst>
              <a:path w="5993130" h="3624579">
                <a:moveTo>
                  <a:pt x="0" y="3624072"/>
                </a:moveTo>
                <a:lnTo>
                  <a:pt x="5993130" y="3624072"/>
                </a:lnTo>
                <a:lnTo>
                  <a:pt x="599313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17229" y="1667198"/>
            <a:ext cx="5792948" cy="3531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98108" y="5241035"/>
            <a:ext cx="5994400" cy="0"/>
          </a:xfrm>
          <a:custGeom>
            <a:avLst/>
            <a:gdLst/>
            <a:ahLst/>
            <a:cxnLst/>
            <a:rect l="l" t="t" r="r" b="b"/>
            <a:pathLst>
              <a:path w="5994400">
                <a:moveTo>
                  <a:pt x="0" y="0"/>
                </a:moveTo>
                <a:lnTo>
                  <a:pt x="5993892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8108" y="1616963"/>
            <a:ext cx="5994400" cy="3624579"/>
          </a:xfrm>
          <a:custGeom>
            <a:avLst/>
            <a:gdLst/>
            <a:ahLst/>
            <a:cxnLst/>
            <a:rect l="l" t="t" r="r" b="b"/>
            <a:pathLst>
              <a:path w="5994400" h="3624579">
                <a:moveTo>
                  <a:pt x="5993892" y="0"/>
                </a:moveTo>
                <a:lnTo>
                  <a:pt x="0" y="0"/>
                </a:lnTo>
                <a:lnTo>
                  <a:pt x="0" y="3624072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24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42964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5" dirty="0"/>
              <a:t>Kişi</a:t>
            </a:r>
            <a:r>
              <a:rPr spc="-265" dirty="0"/>
              <a:t> </a:t>
            </a:r>
            <a:r>
              <a:rPr spc="-120" dirty="0"/>
              <a:t>Başına</a:t>
            </a:r>
            <a:r>
              <a:rPr spc="-265" dirty="0"/>
              <a:t> </a:t>
            </a:r>
            <a:r>
              <a:rPr spc="-155" dirty="0"/>
              <a:t>Gayri</a:t>
            </a:r>
            <a:r>
              <a:rPr spc="-250" dirty="0"/>
              <a:t> </a:t>
            </a:r>
            <a:r>
              <a:rPr spc="-150" dirty="0"/>
              <a:t>Safi</a:t>
            </a:r>
            <a:r>
              <a:rPr spc="-260" dirty="0"/>
              <a:t> </a:t>
            </a:r>
            <a:r>
              <a:rPr spc="-190" dirty="0"/>
              <a:t>Yurt</a:t>
            </a:r>
            <a:r>
              <a:rPr spc="-229" dirty="0"/>
              <a:t> </a:t>
            </a:r>
            <a:r>
              <a:rPr spc="-145" dirty="0"/>
              <a:t>İçi</a:t>
            </a:r>
            <a:r>
              <a:rPr spc="-254" dirty="0"/>
              <a:t> </a:t>
            </a:r>
            <a:r>
              <a:rPr spc="-145" dirty="0"/>
              <a:t>Hasıla</a:t>
            </a:r>
          </a:p>
        </p:txBody>
      </p:sp>
      <p:sp>
        <p:nvSpPr>
          <p:cNvPr id="3" name="object 3"/>
          <p:cNvSpPr/>
          <p:nvPr/>
        </p:nvSpPr>
        <p:spPr>
          <a:xfrm>
            <a:off x="6502682" y="1473700"/>
            <a:ext cx="5681697" cy="3428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2803" y="1431036"/>
            <a:ext cx="5756275" cy="3546475"/>
          </a:xfrm>
          <a:custGeom>
            <a:avLst/>
            <a:gdLst/>
            <a:ahLst/>
            <a:cxnLst/>
            <a:rect l="l" t="t" r="r" b="b"/>
            <a:pathLst>
              <a:path w="5756275" h="3546475">
                <a:moveTo>
                  <a:pt x="0" y="3546348"/>
                </a:moveTo>
                <a:lnTo>
                  <a:pt x="5756148" y="3546348"/>
                </a:lnTo>
                <a:lnTo>
                  <a:pt x="5756148" y="0"/>
                </a:lnTo>
                <a:lnTo>
                  <a:pt x="0" y="0"/>
                </a:lnTo>
                <a:lnTo>
                  <a:pt x="0" y="354634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08" y="1467474"/>
            <a:ext cx="5680354" cy="341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" y="1431036"/>
            <a:ext cx="5749290" cy="3546475"/>
          </a:xfrm>
          <a:custGeom>
            <a:avLst/>
            <a:gdLst/>
            <a:ahLst/>
            <a:cxnLst/>
            <a:rect l="l" t="t" r="r" b="b"/>
            <a:pathLst>
              <a:path w="5749290" h="3546475">
                <a:moveTo>
                  <a:pt x="0" y="3546348"/>
                </a:moveTo>
                <a:lnTo>
                  <a:pt x="5749290" y="3546348"/>
                </a:lnTo>
                <a:lnTo>
                  <a:pt x="574929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983479"/>
            <a:ext cx="5745480" cy="492759"/>
          </a:xfrm>
          <a:custGeom>
            <a:avLst/>
            <a:gdLst/>
            <a:ahLst/>
            <a:cxnLst/>
            <a:rect l="l" t="t" r="r" b="b"/>
            <a:pathLst>
              <a:path w="5745480" h="492760">
                <a:moveTo>
                  <a:pt x="0" y="492252"/>
                </a:moveTo>
                <a:lnTo>
                  <a:pt x="5745480" y="492252"/>
                </a:lnTo>
                <a:lnTo>
                  <a:pt x="574548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2948" y="5006466"/>
            <a:ext cx="559371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25" dirty="0">
                <a:latin typeface="Arial"/>
                <a:cs typeface="Arial"/>
              </a:rPr>
              <a:t>*2018 </a:t>
            </a:r>
            <a:r>
              <a:rPr sz="1300" spc="-50" dirty="0">
                <a:latin typeface="Arial"/>
                <a:cs typeface="Arial"/>
              </a:rPr>
              <a:t>yılı </a:t>
            </a:r>
            <a:r>
              <a:rPr sz="1300" spc="-55" dirty="0">
                <a:latin typeface="Arial"/>
                <a:cs typeface="Arial"/>
              </a:rPr>
              <a:t>rakamları </a:t>
            </a:r>
            <a:r>
              <a:rPr sz="1300" spc="5" dirty="0">
                <a:latin typeface="Arial"/>
                <a:cs typeface="Arial"/>
              </a:rPr>
              <a:t>dört </a:t>
            </a:r>
            <a:r>
              <a:rPr sz="1300" spc="-65" dirty="0">
                <a:latin typeface="Arial"/>
                <a:cs typeface="Arial"/>
              </a:rPr>
              <a:t>çeyrek </a:t>
            </a:r>
            <a:r>
              <a:rPr sz="1300" spc="-35" dirty="0">
                <a:latin typeface="Arial"/>
                <a:cs typeface="Arial"/>
              </a:rPr>
              <a:t>toplamı </a:t>
            </a:r>
            <a:r>
              <a:rPr sz="1300" spc="-25" dirty="0">
                <a:latin typeface="Arial"/>
                <a:cs typeface="Arial"/>
              </a:rPr>
              <a:t>olup </a:t>
            </a:r>
            <a:r>
              <a:rPr sz="1300" spc="-80" dirty="0">
                <a:latin typeface="Arial"/>
                <a:cs typeface="Arial"/>
              </a:rPr>
              <a:t>Yıllık </a:t>
            </a:r>
            <a:r>
              <a:rPr sz="1300" spc="-75" dirty="0">
                <a:latin typeface="Arial"/>
                <a:cs typeface="Arial"/>
              </a:rPr>
              <a:t>Gayri </a:t>
            </a:r>
            <a:r>
              <a:rPr sz="1300" spc="-85" dirty="0">
                <a:latin typeface="Arial"/>
                <a:cs typeface="Arial"/>
              </a:rPr>
              <a:t>Safi </a:t>
            </a:r>
            <a:r>
              <a:rPr sz="1300" spc="-45" dirty="0">
                <a:latin typeface="Arial"/>
                <a:cs typeface="Arial"/>
              </a:rPr>
              <a:t>Yurtiçi </a:t>
            </a:r>
            <a:r>
              <a:rPr sz="1300" spc="-85" dirty="0">
                <a:latin typeface="Arial"/>
                <a:cs typeface="Arial"/>
              </a:rPr>
              <a:t>Hasıla, </a:t>
            </a:r>
            <a:r>
              <a:rPr sz="1300" spc="-70" dirty="0">
                <a:latin typeface="Arial"/>
                <a:cs typeface="Arial"/>
              </a:rPr>
              <a:t>2018  </a:t>
            </a:r>
            <a:r>
              <a:rPr sz="1300" spc="-40" dirty="0">
                <a:latin typeface="Arial"/>
                <a:cs typeface="Arial"/>
              </a:rPr>
              <a:t>yıllık </a:t>
            </a:r>
            <a:r>
              <a:rPr sz="1300" spc="-20" dirty="0">
                <a:latin typeface="Arial"/>
                <a:cs typeface="Arial"/>
              </a:rPr>
              <a:t>verileri </a:t>
            </a:r>
            <a:r>
              <a:rPr sz="1300" spc="-25" dirty="0">
                <a:latin typeface="Arial"/>
                <a:cs typeface="Arial"/>
              </a:rPr>
              <a:t>ile </a:t>
            </a:r>
            <a:r>
              <a:rPr sz="1300" spc="-65" dirty="0">
                <a:latin typeface="Arial"/>
                <a:cs typeface="Arial"/>
              </a:rPr>
              <a:t>revize</a:t>
            </a:r>
            <a:r>
              <a:rPr sz="1300" spc="-170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edilecektir.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25</a:t>
            </a:fld>
            <a:endParaRPr spc="-60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9343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Gayri </a:t>
            </a:r>
            <a:r>
              <a:rPr spc="-150" dirty="0"/>
              <a:t>Safi </a:t>
            </a:r>
            <a:r>
              <a:rPr spc="-190" dirty="0"/>
              <a:t>Yurt </a:t>
            </a:r>
            <a:r>
              <a:rPr spc="-145" dirty="0"/>
              <a:t>İçi</a:t>
            </a:r>
            <a:r>
              <a:rPr spc="-550" dirty="0"/>
              <a:t> </a:t>
            </a:r>
            <a:r>
              <a:rPr spc="-140" dirty="0"/>
              <a:t>Hasıla</a:t>
            </a:r>
          </a:p>
        </p:txBody>
      </p:sp>
      <p:sp>
        <p:nvSpPr>
          <p:cNvPr id="3" name="object 3"/>
          <p:cNvSpPr/>
          <p:nvPr/>
        </p:nvSpPr>
        <p:spPr>
          <a:xfrm>
            <a:off x="2293620" y="1214627"/>
            <a:ext cx="7577502" cy="4742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9048" y="1210055"/>
            <a:ext cx="7614284" cy="4779645"/>
          </a:xfrm>
          <a:custGeom>
            <a:avLst/>
            <a:gdLst/>
            <a:ahLst/>
            <a:cxnLst/>
            <a:rect l="l" t="t" r="r" b="b"/>
            <a:pathLst>
              <a:path w="7614284" h="4779645">
                <a:moveTo>
                  <a:pt x="0" y="4779264"/>
                </a:moveTo>
                <a:lnTo>
                  <a:pt x="7613904" y="4779264"/>
                </a:lnTo>
                <a:lnTo>
                  <a:pt x="7613904" y="0"/>
                </a:lnTo>
                <a:lnTo>
                  <a:pt x="0" y="0"/>
                </a:lnTo>
                <a:lnTo>
                  <a:pt x="0" y="4779264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26</a:t>
            </a:fld>
            <a:endParaRPr spc="-6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548322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Gayri</a:t>
            </a:r>
            <a:r>
              <a:rPr spc="-260" dirty="0"/>
              <a:t> </a:t>
            </a:r>
            <a:r>
              <a:rPr spc="-150" dirty="0"/>
              <a:t>Safi</a:t>
            </a:r>
            <a:r>
              <a:rPr spc="-250" dirty="0"/>
              <a:t> </a:t>
            </a:r>
            <a:r>
              <a:rPr spc="-190" dirty="0"/>
              <a:t>Yurt</a:t>
            </a:r>
            <a:r>
              <a:rPr spc="-250" dirty="0"/>
              <a:t> </a:t>
            </a:r>
            <a:r>
              <a:rPr spc="-145" dirty="0"/>
              <a:t>İçi</a:t>
            </a:r>
            <a:r>
              <a:rPr spc="-265" dirty="0"/>
              <a:t> </a:t>
            </a:r>
            <a:r>
              <a:rPr spc="-135" dirty="0"/>
              <a:t>Hasılanın</a:t>
            </a:r>
            <a:r>
              <a:rPr spc="-260" dirty="0"/>
              <a:t> </a:t>
            </a:r>
            <a:r>
              <a:rPr spc="-145" dirty="0"/>
              <a:t>Sektörel</a:t>
            </a:r>
            <a:r>
              <a:rPr spc="-285" dirty="0"/>
              <a:t> </a:t>
            </a:r>
            <a:r>
              <a:rPr spc="-145" dirty="0"/>
              <a:t>Dağılımı</a:t>
            </a:r>
          </a:p>
        </p:txBody>
      </p:sp>
      <p:sp>
        <p:nvSpPr>
          <p:cNvPr id="3" name="object 3"/>
          <p:cNvSpPr/>
          <p:nvPr/>
        </p:nvSpPr>
        <p:spPr>
          <a:xfrm>
            <a:off x="5850635" y="1740407"/>
            <a:ext cx="5264658" cy="3193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08870" y="2633218"/>
            <a:ext cx="56819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lang="tr-TR"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7,5</a:t>
            </a: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%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1802" y="2810001"/>
            <a:ext cx="56819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5</a:t>
            </a:r>
            <a:r>
              <a:rPr lang="tr-TR"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7,5</a:t>
            </a: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%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4441" y="1312291"/>
            <a:ext cx="3576954" cy="808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0" dirty="0">
                <a:solidFill>
                  <a:srgbClr val="585858"/>
                </a:solidFill>
                <a:latin typeface="Trebuchet MS"/>
                <a:cs typeface="Trebuchet MS"/>
              </a:rPr>
              <a:t>GSYH </a:t>
            </a:r>
            <a:r>
              <a:rPr sz="1600" b="1" spc="-65" dirty="0">
                <a:solidFill>
                  <a:srgbClr val="585858"/>
                </a:solidFill>
                <a:latin typeface="Trebuchet MS"/>
                <a:cs typeface="Trebuchet MS"/>
              </a:rPr>
              <a:t>İÇİNDE </a:t>
            </a:r>
            <a:r>
              <a:rPr sz="1600" b="1" spc="-114" dirty="0">
                <a:solidFill>
                  <a:srgbClr val="585858"/>
                </a:solidFill>
                <a:latin typeface="Trebuchet MS"/>
                <a:cs typeface="Trebuchet MS"/>
              </a:rPr>
              <a:t>SEKTÖR </a:t>
            </a:r>
            <a:r>
              <a:rPr sz="1600" b="1" spc="-125" dirty="0">
                <a:solidFill>
                  <a:srgbClr val="585858"/>
                </a:solidFill>
                <a:latin typeface="Trebuchet MS"/>
                <a:cs typeface="Trebuchet MS"/>
              </a:rPr>
              <a:t>PAYLARI </a:t>
            </a:r>
            <a:r>
              <a:rPr sz="1600" b="1" spc="-145" dirty="0">
                <a:solidFill>
                  <a:srgbClr val="585858"/>
                </a:solidFill>
                <a:latin typeface="Trebuchet MS"/>
                <a:cs typeface="Trebuchet MS"/>
              </a:rPr>
              <a:t>2017,</a:t>
            </a:r>
            <a:r>
              <a:rPr sz="1600" b="1" spc="-14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600" b="1" spc="-15" dirty="0">
                <a:solidFill>
                  <a:srgbClr val="585858"/>
                </a:solidFill>
                <a:latin typeface="Trebuchet MS"/>
                <a:cs typeface="Trebuchet MS"/>
              </a:rPr>
              <a:t>İZMİR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R="328295" algn="ctr">
              <a:lnSpc>
                <a:spcPct val="100000"/>
              </a:lnSpc>
              <a:spcBef>
                <a:spcPts val="5"/>
              </a:spcBef>
            </a:pPr>
            <a:r>
              <a:rPr sz="1400" b="1" spc="-75" dirty="0">
                <a:solidFill>
                  <a:srgbClr val="404040"/>
                </a:solidFill>
                <a:latin typeface="Trebuchet MS"/>
                <a:cs typeface="Trebuchet MS"/>
              </a:rPr>
              <a:t>5%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27130" y="303504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538235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27130" y="303504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27130" y="329565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27130" y="329565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27130" y="355625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27130" y="355625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0" y="83820"/>
                </a:moveTo>
                <a:lnTo>
                  <a:pt x="83820" y="83820"/>
                </a:lnTo>
                <a:lnTo>
                  <a:pt x="83820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49811" y="2878835"/>
            <a:ext cx="450850" cy="80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42400"/>
              </a:lnSpc>
              <a:spcBef>
                <a:spcPts val="100"/>
              </a:spcBef>
            </a:pPr>
            <a:r>
              <a:rPr sz="1200" spc="-70" dirty="0">
                <a:solidFill>
                  <a:srgbClr val="585858"/>
                </a:solidFill>
                <a:latin typeface="Arial"/>
                <a:cs typeface="Arial"/>
              </a:rPr>
              <a:t>Tarım  </a:t>
            </a:r>
            <a:r>
              <a:rPr sz="1200" spc="-90" dirty="0">
                <a:solidFill>
                  <a:srgbClr val="585858"/>
                </a:solidFill>
                <a:latin typeface="Arial"/>
                <a:cs typeface="Arial"/>
              </a:rPr>
              <a:t>Sanayi  </a:t>
            </a:r>
            <a:r>
              <a:rPr sz="1200" spc="-125" dirty="0">
                <a:solidFill>
                  <a:srgbClr val="585858"/>
                </a:solidFill>
                <a:latin typeface="Arial"/>
                <a:cs typeface="Arial"/>
              </a:rPr>
              <a:t>H</a:t>
            </a:r>
            <a:r>
              <a:rPr sz="1200" spc="-40" dirty="0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sz="1200" spc="-80" dirty="0">
                <a:solidFill>
                  <a:srgbClr val="585858"/>
                </a:solidFill>
                <a:latin typeface="Arial"/>
                <a:cs typeface="Arial"/>
              </a:rPr>
              <a:t>z</a:t>
            </a:r>
            <a:r>
              <a:rPr sz="1200" spc="-70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1200" spc="-55" dirty="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sz="1200" spc="65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10428" y="1239011"/>
            <a:ext cx="6304915" cy="3836035"/>
          </a:xfrm>
          <a:custGeom>
            <a:avLst/>
            <a:gdLst/>
            <a:ahLst/>
            <a:cxnLst/>
            <a:rect l="l" t="t" r="r" b="b"/>
            <a:pathLst>
              <a:path w="6304915" h="3836035">
                <a:moveTo>
                  <a:pt x="0" y="3835908"/>
                </a:moveTo>
                <a:lnTo>
                  <a:pt x="6304787" y="3835908"/>
                </a:lnTo>
                <a:lnTo>
                  <a:pt x="6304787" y="0"/>
                </a:lnTo>
                <a:lnTo>
                  <a:pt x="0" y="0"/>
                </a:lnTo>
                <a:lnTo>
                  <a:pt x="0" y="383590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60" y="2857179"/>
            <a:ext cx="5242295" cy="3149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889" y="1194545"/>
            <a:ext cx="5210503" cy="1534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27</a:t>
            </a:fld>
            <a:endParaRPr spc="-60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9343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Gayri </a:t>
            </a:r>
            <a:r>
              <a:rPr spc="-150" dirty="0"/>
              <a:t>Safi </a:t>
            </a:r>
            <a:r>
              <a:rPr spc="-190" dirty="0"/>
              <a:t>Yurt </a:t>
            </a:r>
            <a:r>
              <a:rPr spc="-145" dirty="0"/>
              <a:t>İçi</a:t>
            </a:r>
            <a:r>
              <a:rPr spc="-550" dirty="0"/>
              <a:t> </a:t>
            </a:r>
            <a:r>
              <a:rPr spc="-140" dirty="0"/>
              <a:t>Hasıla</a:t>
            </a:r>
          </a:p>
        </p:txBody>
      </p:sp>
      <p:sp>
        <p:nvSpPr>
          <p:cNvPr id="3" name="object 3"/>
          <p:cNvSpPr/>
          <p:nvPr/>
        </p:nvSpPr>
        <p:spPr>
          <a:xfrm>
            <a:off x="158218" y="1423159"/>
            <a:ext cx="4596827" cy="2527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49034" y="1447061"/>
            <a:ext cx="4596827" cy="2509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5597" y="4248157"/>
            <a:ext cx="4584903" cy="2480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41119" y="1057655"/>
            <a:ext cx="2188845" cy="292735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0"/>
              </a:spcBef>
            </a:pPr>
            <a:r>
              <a:rPr sz="1300" b="1" spc="-110" dirty="0">
                <a:latin typeface="Trebuchet MS"/>
                <a:cs typeface="Trebuchet MS"/>
              </a:rPr>
              <a:t>Tarım </a:t>
            </a:r>
            <a:r>
              <a:rPr sz="1300" b="1" spc="-80" dirty="0">
                <a:latin typeface="Trebuchet MS"/>
                <a:cs typeface="Trebuchet MS"/>
              </a:rPr>
              <a:t>Sektörü </a:t>
            </a:r>
            <a:r>
              <a:rPr sz="1300" b="1" spc="-85" dirty="0">
                <a:latin typeface="Trebuchet MS"/>
                <a:cs typeface="Trebuchet MS"/>
              </a:rPr>
              <a:t>GSYH</a:t>
            </a:r>
            <a:r>
              <a:rPr sz="1300" b="1" spc="-75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Endeksi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28</a:t>
            </a:fld>
            <a:endParaRPr spc="-60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47176" y="1053083"/>
            <a:ext cx="2188845" cy="292735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75"/>
              </a:spcBef>
            </a:pPr>
            <a:r>
              <a:rPr sz="1300" b="1" spc="-70" dirty="0">
                <a:latin typeface="Trebuchet MS"/>
                <a:cs typeface="Trebuchet MS"/>
              </a:rPr>
              <a:t>Sanayi </a:t>
            </a:r>
            <a:r>
              <a:rPr sz="1300" b="1" spc="-80" dirty="0">
                <a:latin typeface="Trebuchet MS"/>
                <a:cs typeface="Trebuchet MS"/>
              </a:rPr>
              <a:t>Sektörü </a:t>
            </a:r>
            <a:r>
              <a:rPr sz="1300" b="1" spc="-85" dirty="0">
                <a:latin typeface="Trebuchet MS"/>
                <a:cs typeface="Trebuchet MS"/>
              </a:rPr>
              <a:t>GSYH</a:t>
            </a:r>
            <a:r>
              <a:rPr sz="1300" b="1" spc="-114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Endeksi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7467" y="3927347"/>
            <a:ext cx="2417445" cy="292735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300" b="1" spc="-95" dirty="0">
                <a:latin typeface="Trebuchet MS"/>
                <a:cs typeface="Trebuchet MS"/>
              </a:rPr>
              <a:t>Hizmetler </a:t>
            </a:r>
            <a:r>
              <a:rPr sz="1300" b="1" spc="-80" dirty="0">
                <a:latin typeface="Trebuchet MS"/>
                <a:cs typeface="Trebuchet MS"/>
              </a:rPr>
              <a:t>Sektörü </a:t>
            </a:r>
            <a:r>
              <a:rPr sz="1300" b="1" spc="-85" dirty="0">
                <a:latin typeface="Trebuchet MS"/>
                <a:cs typeface="Trebuchet MS"/>
              </a:rPr>
              <a:t>GSYH</a:t>
            </a:r>
            <a:r>
              <a:rPr sz="1300" b="1" spc="-60" dirty="0">
                <a:latin typeface="Trebuchet MS"/>
                <a:cs typeface="Trebuchet MS"/>
              </a:rPr>
              <a:t> </a:t>
            </a:r>
            <a:r>
              <a:rPr sz="1300" b="1" spc="-80" dirty="0">
                <a:latin typeface="Trebuchet MS"/>
                <a:cs typeface="Trebuchet MS"/>
              </a:rPr>
              <a:t>Endeksi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5393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0" dirty="0"/>
              <a:t>Tarım </a:t>
            </a:r>
            <a:r>
              <a:rPr spc="-145" dirty="0"/>
              <a:t>ve</a:t>
            </a:r>
            <a:r>
              <a:rPr spc="-405" dirty="0"/>
              <a:t> </a:t>
            </a:r>
            <a:r>
              <a:rPr spc="-165" dirty="0"/>
              <a:t>Hayvancılık</a:t>
            </a:r>
          </a:p>
        </p:txBody>
      </p:sp>
      <p:sp>
        <p:nvSpPr>
          <p:cNvPr id="3" name="object 3"/>
          <p:cNvSpPr/>
          <p:nvPr/>
        </p:nvSpPr>
        <p:spPr>
          <a:xfrm>
            <a:off x="124869" y="1472183"/>
            <a:ext cx="5797493" cy="3869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1467611"/>
            <a:ext cx="6051550" cy="3923029"/>
          </a:xfrm>
          <a:custGeom>
            <a:avLst/>
            <a:gdLst/>
            <a:ahLst/>
            <a:cxnLst/>
            <a:rect l="l" t="t" r="r" b="b"/>
            <a:pathLst>
              <a:path w="6051550" h="3923029">
                <a:moveTo>
                  <a:pt x="0" y="3922776"/>
                </a:moveTo>
                <a:lnTo>
                  <a:pt x="6051042" y="3922776"/>
                </a:lnTo>
                <a:lnTo>
                  <a:pt x="6051042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0409" y="1490013"/>
            <a:ext cx="5891333" cy="3797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40196" y="5390388"/>
            <a:ext cx="6052185" cy="0"/>
          </a:xfrm>
          <a:custGeom>
            <a:avLst/>
            <a:gdLst/>
            <a:ahLst/>
            <a:cxnLst/>
            <a:rect l="l" t="t" r="r" b="b"/>
            <a:pathLst>
              <a:path w="6052184">
                <a:moveTo>
                  <a:pt x="0" y="0"/>
                </a:moveTo>
                <a:lnTo>
                  <a:pt x="6051804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40196" y="1467611"/>
            <a:ext cx="6052185" cy="3923029"/>
          </a:xfrm>
          <a:custGeom>
            <a:avLst/>
            <a:gdLst/>
            <a:ahLst/>
            <a:cxnLst/>
            <a:rect l="l" t="t" r="r" b="b"/>
            <a:pathLst>
              <a:path w="6052184" h="3923029">
                <a:moveTo>
                  <a:pt x="6051804" y="0"/>
                </a:moveTo>
                <a:lnTo>
                  <a:pt x="0" y="0"/>
                </a:lnTo>
                <a:lnTo>
                  <a:pt x="0" y="3922776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29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9382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45" dirty="0"/>
              <a:t>Özetle İzmir</a:t>
            </a:r>
            <a:endParaRPr spc="-145" dirty="0"/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3</a:t>
            </a:fld>
            <a:endParaRPr spc="-60" dirty="0"/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</a:t>
            </a:r>
            <a:r>
              <a:rPr lang="tr-TR" spc="-80" dirty="0" err="1"/>
              <a:t>Visit</a:t>
            </a:r>
            <a:r>
              <a:rPr lang="tr-TR" spc="-80" dirty="0"/>
              <a:t> İzmir</a:t>
            </a:r>
            <a:endParaRPr spc="-4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64C37FA-3D36-4CE2-8D6E-5F018BA8D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362" y="1191946"/>
            <a:ext cx="9175275" cy="51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43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289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0" dirty="0"/>
              <a:t>T</a:t>
            </a:r>
            <a:r>
              <a:rPr spc="-155" dirty="0"/>
              <a:t>a</a:t>
            </a:r>
            <a:r>
              <a:rPr spc="-125" dirty="0"/>
              <a:t>r</a:t>
            </a:r>
            <a:r>
              <a:rPr spc="-180" dirty="0"/>
              <a:t>ı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309139" y="1321308"/>
            <a:ext cx="7167392" cy="4134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408" y="1316736"/>
            <a:ext cx="7299959" cy="4224655"/>
          </a:xfrm>
          <a:custGeom>
            <a:avLst/>
            <a:gdLst/>
            <a:ahLst/>
            <a:cxnLst/>
            <a:rect l="l" t="t" r="r" b="b"/>
            <a:pathLst>
              <a:path w="7299959" h="4224655">
                <a:moveTo>
                  <a:pt x="0" y="4224528"/>
                </a:moveTo>
                <a:lnTo>
                  <a:pt x="7299959" y="4224528"/>
                </a:lnTo>
                <a:lnTo>
                  <a:pt x="7299959" y="0"/>
                </a:lnTo>
                <a:lnTo>
                  <a:pt x="0" y="0"/>
                </a:lnTo>
                <a:lnTo>
                  <a:pt x="0" y="422452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95513" y="3739260"/>
            <a:ext cx="2984715" cy="2218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77883" y="900556"/>
            <a:ext cx="3214116" cy="36060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30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289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0" dirty="0"/>
              <a:t>T</a:t>
            </a:r>
            <a:r>
              <a:rPr spc="-155" dirty="0"/>
              <a:t>a</a:t>
            </a:r>
            <a:r>
              <a:rPr spc="-125" dirty="0"/>
              <a:t>r</a:t>
            </a:r>
            <a:r>
              <a:rPr spc="-180" dirty="0"/>
              <a:t>ı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308844" y="1299972"/>
            <a:ext cx="7318775" cy="4204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0604" y="1295400"/>
            <a:ext cx="7371715" cy="4267200"/>
          </a:xfrm>
          <a:custGeom>
            <a:avLst/>
            <a:gdLst/>
            <a:ahLst/>
            <a:cxnLst/>
            <a:rect l="l" t="t" r="r" b="b"/>
            <a:pathLst>
              <a:path w="7371715" h="4267200">
                <a:moveTo>
                  <a:pt x="0" y="4267200"/>
                </a:moveTo>
                <a:lnTo>
                  <a:pt x="7371588" y="4267200"/>
                </a:lnTo>
                <a:lnTo>
                  <a:pt x="7371588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50831" y="1441791"/>
            <a:ext cx="1131889" cy="2328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00097" y="3359708"/>
            <a:ext cx="3218980" cy="3035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31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289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0" dirty="0"/>
              <a:t>T</a:t>
            </a:r>
            <a:r>
              <a:rPr spc="-155" dirty="0"/>
              <a:t>a</a:t>
            </a:r>
            <a:r>
              <a:rPr spc="-125" dirty="0"/>
              <a:t>r</a:t>
            </a:r>
            <a:r>
              <a:rPr spc="-180" dirty="0"/>
              <a:t>ı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300532" y="1285951"/>
            <a:ext cx="7414770" cy="4295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224" y="1254252"/>
            <a:ext cx="7516495" cy="4349750"/>
          </a:xfrm>
          <a:custGeom>
            <a:avLst/>
            <a:gdLst/>
            <a:ahLst/>
            <a:cxnLst/>
            <a:rect l="l" t="t" r="r" b="b"/>
            <a:pathLst>
              <a:path w="7516495" h="4349750">
                <a:moveTo>
                  <a:pt x="0" y="4349496"/>
                </a:moveTo>
                <a:lnTo>
                  <a:pt x="7516368" y="4349496"/>
                </a:lnTo>
                <a:lnTo>
                  <a:pt x="7516368" y="0"/>
                </a:lnTo>
                <a:lnTo>
                  <a:pt x="0" y="0"/>
                </a:lnTo>
                <a:lnTo>
                  <a:pt x="0" y="4349496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0821" y="1404238"/>
            <a:ext cx="2357551" cy="2357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52485" y="3446779"/>
            <a:ext cx="2424760" cy="2411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32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58F7-09C5-48F8-AA11-25C5AAC0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405"/>
            <a:ext cx="12192000" cy="6893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2500" b="1" dirty="0"/>
              <a:t>Hayvancılık – Süt ve Bal Üretimi</a:t>
            </a:r>
            <a:endParaRPr lang="en-US" sz="2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DA820-384C-4BF2-AD10-CE8F3826DA63}"/>
              </a:ext>
            </a:extLst>
          </p:cNvPr>
          <p:cNvSpPr txBox="1"/>
          <p:nvPr/>
        </p:nvSpPr>
        <p:spPr>
          <a:xfrm>
            <a:off x="-1" y="6469781"/>
            <a:ext cx="2919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Kaynak: TÜİK, İzmir Bölge Müdürlüğü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F5B04A-48C5-4314-B4EB-948A8928D7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554" y="1689247"/>
          <a:ext cx="6651089" cy="70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Worksheet" r:id="rId3" imgW="3886325" imgH="409727" progId="Excel.Sheet.8">
                  <p:embed/>
                </p:oleObj>
              </mc:Choice>
              <mc:Fallback>
                <p:oleObj name="Worksheet" r:id="rId3" imgW="3886325" imgH="409727" progId="Excel.Shee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FF5B04A-48C5-4314-B4EB-948A8928D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0554" y="1689247"/>
                        <a:ext cx="6651089" cy="70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C52E278-79DE-4908-9D9D-0840DCB4CC9B}"/>
              </a:ext>
            </a:extLst>
          </p:cNvPr>
          <p:cNvGraphicFramePr>
            <a:graphicFrameLocks/>
          </p:cNvGraphicFramePr>
          <p:nvPr/>
        </p:nvGraphicFramePr>
        <p:xfrm>
          <a:off x="138332" y="30128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D3AFAC-87BB-4D0F-9542-DFB5DA0C0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336452"/>
              </p:ext>
            </p:extLst>
          </p:nvPr>
        </p:nvGraphicFramePr>
        <p:xfrm>
          <a:off x="8921922" y="1705999"/>
          <a:ext cx="2261894" cy="71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Worksheet" r:id="rId6" imgW="1438413" imgH="457105" progId="Excel.Sheet.8">
                  <p:embed/>
                </p:oleObj>
              </mc:Choice>
              <mc:Fallback>
                <p:oleObj name="Worksheet" r:id="rId6" imgW="1438413" imgH="457105" progId="Excel.Sheet.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D3AFAC-87BB-4D0F-9542-DFB5DA0C0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21922" y="1705999"/>
                        <a:ext cx="2261894" cy="71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2845CAB-75F7-48C6-84FA-EA90AF15A90D}"/>
              </a:ext>
            </a:extLst>
          </p:cNvPr>
          <p:cNvGraphicFramePr>
            <a:graphicFrameLocks/>
          </p:cNvGraphicFramePr>
          <p:nvPr/>
        </p:nvGraphicFramePr>
        <p:xfrm>
          <a:off x="7172178" y="30128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DD63DCF-B5C5-416C-B630-619346C1639E}"/>
              </a:ext>
            </a:extLst>
          </p:cNvPr>
          <p:cNvSpPr txBox="1"/>
          <p:nvPr/>
        </p:nvSpPr>
        <p:spPr>
          <a:xfrm>
            <a:off x="274904" y="1177868"/>
            <a:ext cx="4897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İzmir İli Süt ve Bal Üretimi, 2018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7DB01-802C-4ED2-B6CD-B0B8F33A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91188-D255-42A7-840A-71829E1C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34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58F7-09C5-48F8-AA11-25C5AAC0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405"/>
            <a:ext cx="12192000" cy="6893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2500" b="1" dirty="0"/>
              <a:t>Coğrafi İşaretli Ürünler</a:t>
            </a:r>
            <a:endParaRPr lang="en-US" sz="25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5B301-76C0-4884-9232-0749CD4D07A2}"/>
              </a:ext>
            </a:extLst>
          </p:cNvPr>
          <p:cNvSpPr txBox="1"/>
          <p:nvPr/>
        </p:nvSpPr>
        <p:spPr>
          <a:xfrm>
            <a:off x="-1" y="6469781"/>
            <a:ext cx="303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Kaynak: Türk Patent ve Marka Kurumu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owl of fruit&#10;&#10;Description automatically generated">
            <a:extLst>
              <a:ext uri="{FF2B5EF4-FFF2-40B4-BE49-F238E27FC236}">
                <a16:creationId xmlns:a16="http://schemas.microsoft.com/office/drawing/2014/main" id="{BC8D0314-5203-4F85-8679-32C31884D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207">
            <a:off x="8910784" y="1359437"/>
            <a:ext cx="2276475" cy="2009775"/>
          </a:xfrm>
          <a:prstGeom prst="rect">
            <a:avLst/>
          </a:prstGeom>
        </p:spPr>
      </p:pic>
      <p:pic>
        <p:nvPicPr>
          <p:cNvPr id="11" name="Picture 10" descr="A white plate topped with fruit&#10;&#10;Description automatically generated">
            <a:extLst>
              <a:ext uri="{FF2B5EF4-FFF2-40B4-BE49-F238E27FC236}">
                <a16:creationId xmlns:a16="http://schemas.microsoft.com/office/drawing/2014/main" id="{769F78B1-2E9F-467E-A3D2-EB478E1B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00">
            <a:off x="8834153" y="3830725"/>
            <a:ext cx="2809716" cy="2297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A12BCA-ADE7-4026-A8CC-49D5F79F9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12" y="3451107"/>
            <a:ext cx="2508738" cy="1254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42F2FC0-CE33-4447-8D85-7DC6F472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91188-D255-42A7-840A-71829E1C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BE2145-FEE9-4E88-9EAF-459D74ED2D3C}"/>
              </a:ext>
            </a:extLst>
          </p:cNvPr>
          <p:cNvGraphicFramePr>
            <a:graphicFrameLocks noGrp="1"/>
          </p:cNvGraphicFramePr>
          <p:nvPr/>
        </p:nvGraphicFramePr>
        <p:xfrm>
          <a:off x="339436" y="1165632"/>
          <a:ext cx="3622964" cy="51907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35925">
                  <a:extLst>
                    <a:ext uri="{9D8B030D-6E8A-4147-A177-3AD203B41FA5}">
                      <a16:colId xmlns:a16="http://schemas.microsoft.com/office/drawing/2014/main" val="2023122165"/>
                    </a:ext>
                  </a:extLst>
                </a:gridCol>
                <a:gridCol w="887039">
                  <a:extLst>
                    <a:ext uri="{9D8B030D-6E8A-4147-A177-3AD203B41FA5}">
                      <a16:colId xmlns:a16="http://schemas.microsoft.com/office/drawing/2014/main" val="4197144019"/>
                    </a:ext>
                  </a:extLst>
                </a:gridCol>
              </a:tblGrid>
              <a:tr h="3265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effectLst/>
                        </a:rPr>
                        <a:t>Coğrafi</a:t>
                      </a:r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</a:rPr>
                        <a:t>Işaretin</a:t>
                      </a:r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</a:rPr>
                        <a:t>Adı</a:t>
                      </a:r>
                      <a:r>
                        <a:rPr lang="en-US" sz="1100" b="1" u="none" strike="noStrike" dirty="0">
                          <a:effectLst/>
                        </a:rPr>
                        <a:t> / </a:t>
                      </a:r>
                      <a:r>
                        <a:rPr lang="en-US" sz="1100" b="1" u="none" strike="noStrike" dirty="0" err="1">
                          <a:effectLst/>
                        </a:rPr>
                        <a:t>Geleneksel</a:t>
                      </a:r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</a:rPr>
                        <a:t>Ürün</a:t>
                      </a:r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</a:rPr>
                        <a:t>Adı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effectLst/>
                        </a:rPr>
                        <a:t>Başvuru</a:t>
                      </a:r>
                      <a:r>
                        <a:rPr lang="en-US" sz="1100" b="1" u="none" strike="noStrike" dirty="0">
                          <a:effectLst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</a:rPr>
                        <a:t>Tarihi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ctr"/>
                </a:tc>
                <a:extLst>
                  <a:ext uri="{0D108BD9-81ED-4DB2-BD59-A6C34878D82A}">
                    <a16:rowId xmlns:a16="http://schemas.microsoft.com/office/drawing/2014/main" val="2092029069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BOZDAĞ KESTANE ŞEKERİ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16.08.1999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4074129643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ÖDEMİŞ PATATESİ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26.03.2002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919269622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EGE PAMUĞU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6.02.2003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090203115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EGE SULTANİ ÜZÜMÜ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6.02.2003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305474804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EGE İNCİRİ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6.02.2003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640095644"/>
                  </a:ext>
                </a:extLst>
              </a:tr>
              <a:tr h="351065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u="none" strike="noStrike">
                          <a:effectLst/>
                        </a:rPr>
                        <a:t>GÖRECE NAZAR BONCUĞU ÜRETİM EL VE İŞLEME SANATI</a:t>
                      </a:r>
                      <a:endParaRPr lang="es-E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23.04.2003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418520792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GÜNEY EGE ZEYTİNYAĞLARI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29.04.2003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900231893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BERGAMA KOZAK ÇAM FISTIĞI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21.10.2008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254298636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İZMİR TULUM PEYNİRİ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15.06.2010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593028470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İZMİR ŞAMBALİSİ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18.01.2011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614674641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İZMİR LOKMASI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8.02.2011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45385274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İZMİR BOYOZU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13.07.2012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325480619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TÜRK KAHVESİ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10.09.2012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972532486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SEFERİHİSAR MANDALİNASI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14.08.2013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515413119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İZMİR KUMRUSU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2.10.2014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4085400877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GÜMÜLDÜR MANDALİNASI (MANDARİNİ)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6.07.2015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933970653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YARIMADA HURMA ZEYTİNİ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16.11.2015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148361879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BERGAMA TULUM PEYNİRİ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18.12.2015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852824505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BERGAMA GRANİTİ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1.04.2016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904931296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ÇEŞME KAVUNU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18.05.2016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063277130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KARABURUN NERGİSİ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20.10.2016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386610158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KUZEY EGE ZEYTİNYAĞLARI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16.12.2016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013354781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URLA SAKIZ ENGİNARI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3.08.2017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469766274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Bornova Bamyası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13.02.2019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2529268633"/>
                  </a:ext>
                </a:extLst>
              </a:tr>
              <a:tr h="188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Bornova Misketi Üzümü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13.02.2019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3" marR="8133" marT="8133" marB="0" anchor="b"/>
                </a:tc>
                <a:extLst>
                  <a:ext uri="{0D108BD9-81ED-4DB2-BD59-A6C34878D82A}">
                    <a16:rowId xmlns:a16="http://schemas.microsoft.com/office/drawing/2014/main" val="17760191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DA40FF-FE26-4AEC-8715-0BB2B4BAEFF0}"/>
              </a:ext>
            </a:extLst>
          </p:cNvPr>
          <p:cNvSpPr txBox="1"/>
          <p:nvPr/>
        </p:nvSpPr>
        <p:spPr>
          <a:xfrm>
            <a:off x="4267200" y="1165632"/>
            <a:ext cx="3276600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Türk Patent ve Marka Kurumu’na göre, İzmir ilinde 25 coğrafi işaretli ürün bulunmaktadır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91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9818" y="2999853"/>
            <a:ext cx="2755524" cy="8582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7300" kern="1200" spc="-42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7300" kern="1200" spc="-8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7300" kern="1200" spc="-12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7300" kern="1200" spc="-14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7300" kern="1200" spc="-254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</a:t>
            </a:r>
            <a:r>
              <a:rPr lang="en-US" sz="7300" kern="1200" spc="-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</a:t>
            </a:r>
            <a:endParaRPr lang="en-US" sz="6600" kern="1200" spc="-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 couple of people that are standing in a room&#10;&#10;Description automatically generated">
            <a:extLst>
              <a:ext uri="{FF2B5EF4-FFF2-40B4-BE49-F238E27FC236}">
                <a16:creationId xmlns:a16="http://schemas.microsoft.com/office/drawing/2014/main" id="{DB8CAA9C-D0A4-42C9-A361-85E54E4B7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8" r="-3" b="-3"/>
          <a:stretch/>
        </p:blipFill>
        <p:spPr>
          <a:xfrm>
            <a:off x="3649321" y="3"/>
            <a:ext cx="4609359" cy="2130473"/>
          </a:xfrm>
          <a:custGeom>
            <a:avLst/>
            <a:gdLst>
              <a:gd name="connsiteX0" fmla="*/ 986689 w 4609359"/>
              <a:gd name="connsiteY0" fmla="*/ 0 h 2130473"/>
              <a:gd name="connsiteX1" fmla="*/ 4609359 w 4609359"/>
              <a:gd name="connsiteY1" fmla="*/ 0 h 2130473"/>
              <a:gd name="connsiteX2" fmla="*/ 3622670 w 4609359"/>
              <a:gd name="connsiteY2" fmla="*/ 2130473 h 2130473"/>
              <a:gd name="connsiteX3" fmla="*/ 0 w 46093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9" name="Picture 18" descr="A crowded beach next to a body of water&#10;&#10;Description automatically generated">
            <a:extLst>
              <a:ext uri="{FF2B5EF4-FFF2-40B4-BE49-F238E27FC236}">
                <a16:creationId xmlns:a16="http://schemas.microsoft.com/office/drawing/2014/main" id="{3450EF17-F086-41A2-8D6D-62FC20ED0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1" r="2" b="2"/>
          <a:stretch/>
        </p:blipFill>
        <p:spPr>
          <a:xfrm>
            <a:off x="20" y="-6954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4" name="Picture 23" descr="A building with a grassy field&#10;&#10;Description automatically generated">
            <a:extLst>
              <a:ext uri="{FF2B5EF4-FFF2-40B4-BE49-F238E27FC236}">
                <a16:creationId xmlns:a16="http://schemas.microsoft.com/office/drawing/2014/main" id="{8AF028D6-67C3-4751-81AE-A35EA8727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 r="3" b="8984"/>
          <a:stretch/>
        </p:blipFill>
        <p:spPr>
          <a:xfrm>
            <a:off x="7431341" y="1"/>
            <a:ext cx="4760659" cy="2130473"/>
          </a:xfrm>
          <a:custGeom>
            <a:avLst/>
            <a:gdLst>
              <a:gd name="connsiteX0" fmla="*/ 986689 w 4760659"/>
              <a:gd name="connsiteY0" fmla="*/ 0 h 2130473"/>
              <a:gd name="connsiteX1" fmla="*/ 4760659 w 4760659"/>
              <a:gd name="connsiteY1" fmla="*/ 0 h 2130473"/>
              <a:gd name="connsiteX2" fmla="*/ 4760659 w 4760659"/>
              <a:gd name="connsiteY2" fmla="*/ 2130473 h 2130473"/>
              <a:gd name="connsiteX3" fmla="*/ 0 w 47606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5" name="Picture 14" descr="A group of people walking in front of a clock tower&#10;&#10;Description automatically generated">
            <a:extLst>
              <a:ext uri="{FF2B5EF4-FFF2-40B4-BE49-F238E27FC236}">
                <a16:creationId xmlns:a16="http://schemas.microsoft.com/office/drawing/2014/main" id="{A834F433-4AA7-4422-B55D-5CB49B84EC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592" r="-1" b="11309"/>
          <a:stretch/>
        </p:blipFill>
        <p:spPr>
          <a:xfrm>
            <a:off x="7716860" y="4683319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1" name="Picture 10" descr="An old stone building&#10;&#10;Description automatically generated">
            <a:extLst>
              <a:ext uri="{FF2B5EF4-FFF2-40B4-BE49-F238E27FC236}">
                <a16:creationId xmlns:a16="http://schemas.microsoft.com/office/drawing/2014/main" id="{9793FE2A-377A-460A-B2C1-507B2A95A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r="-1" b="10677"/>
          <a:stretch/>
        </p:blipFill>
        <p:spPr>
          <a:xfrm>
            <a:off x="4039737" y="4682838"/>
            <a:ext cx="4523640" cy="2175160"/>
          </a:xfrm>
          <a:custGeom>
            <a:avLst/>
            <a:gdLst>
              <a:gd name="connsiteX0" fmla="*/ 0 w 4523640"/>
              <a:gd name="connsiteY0" fmla="*/ 0 h 2175160"/>
              <a:gd name="connsiteX1" fmla="*/ 4523640 w 4523640"/>
              <a:gd name="connsiteY1" fmla="*/ 0 h 2175160"/>
              <a:gd name="connsiteX2" fmla="*/ 3516256 w 4523640"/>
              <a:gd name="connsiteY2" fmla="*/ 2175160 h 2175160"/>
              <a:gd name="connsiteX3" fmla="*/ 0 w 4523640"/>
              <a:gd name="connsiteY3" fmla="*/ 2175160 h 2175160"/>
              <a:gd name="connsiteX4" fmla="*/ 0 w 4523640"/>
              <a:gd name="connsiteY4" fmla="*/ 2174920 h 2175160"/>
              <a:gd name="connsiteX5" fmla="*/ 14159 w 4523640"/>
              <a:gd name="connsiteY5" fmla="*/ 2174920 h 2175160"/>
              <a:gd name="connsiteX6" fmla="*/ 1021100 w 4523640"/>
              <a:gd name="connsiteY6" fmla="*/ 718 h 2175160"/>
              <a:gd name="connsiteX7" fmla="*/ 0 w 4523640"/>
              <a:gd name="connsiteY7" fmla="*/ 718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17" name="Picture 16" descr="A large tower in a city&#10;&#10;Description automatically generated">
            <a:extLst>
              <a:ext uri="{FF2B5EF4-FFF2-40B4-BE49-F238E27FC236}">
                <a16:creationId xmlns:a16="http://schemas.microsoft.com/office/drawing/2014/main" id="{69116307-A58D-4711-BD59-1D2EE4E89A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b="1547"/>
          <a:stretch/>
        </p:blipFill>
        <p:spPr>
          <a:xfrm>
            <a:off x="-2" y="4689793"/>
            <a:ext cx="4908824" cy="2175160"/>
          </a:xfrm>
          <a:custGeom>
            <a:avLst/>
            <a:gdLst>
              <a:gd name="connsiteX0" fmla="*/ 0 w 4908824"/>
              <a:gd name="connsiteY0" fmla="*/ 0 h 2175160"/>
              <a:gd name="connsiteX1" fmla="*/ 4908824 w 4908824"/>
              <a:gd name="connsiteY1" fmla="*/ 0 h 2175160"/>
              <a:gd name="connsiteX2" fmla="*/ 3901440 w 4908824"/>
              <a:gd name="connsiteY2" fmla="*/ 2175160 h 2175160"/>
              <a:gd name="connsiteX3" fmla="*/ 0 w 4908824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9" name="object 9"/>
          <p:cNvSpPr txBox="1"/>
          <p:nvPr/>
        </p:nvSpPr>
        <p:spPr>
          <a:xfrm>
            <a:off x="11094211" y="642711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spc="-60">
                <a:solidFill>
                  <a:srgbClr val="888888"/>
                </a:solidFill>
                <a:latin typeface="Arial"/>
                <a:cs typeface="Arial"/>
              </a:rPr>
              <a:t>27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2205C-DCD9-49DA-9A9C-1FE7B7732343}"/>
              </a:ext>
            </a:extLst>
          </p:cNvPr>
          <p:cNvSpPr txBox="1"/>
          <p:nvPr/>
        </p:nvSpPr>
        <p:spPr>
          <a:xfrm>
            <a:off x="3615342" y="2799535"/>
            <a:ext cx="81956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/>
              <a:t>İzmir Anadolu ve Ege’nin zengin tarihlerini içerisinde barındırır.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/>
              <a:t>629 kilometrelik sahilinde 45 mavi bayraklı plaja ev sahipliği yapar.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İzmir </a:t>
            </a:r>
            <a:r>
              <a:rPr lang="en-US" dirty="0" err="1"/>
              <a:t>geniş</a:t>
            </a:r>
            <a:r>
              <a:rPr lang="en-US" dirty="0"/>
              <a:t> </a:t>
            </a:r>
            <a:r>
              <a:rPr lang="en-US" dirty="0" err="1"/>
              <a:t>turizm</a:t>
            </a:r>
            <a:r>
              <a:rPr lang="en-US" dirty="0"/>
              <a:t> </a:t>
            </a:r>
            <a:r>
              <a:rPr lang="en-US" dirty="0" err="1"/>
              <a:t>olanağıyla</a:t>
            </a:r>
            <a:r>
              <a:rPr lang="en-US" dirty="0"/>
              <a:t> </a:t>
            </a:r>
            <a:r>
              <a:rPr lang="en-US" dirty="0" err="1"/>
              <a:t>beraber</a:t>
            </a:r>
            <a:r>
              <a:rPr lang="en-US" dirty="0"/>
              <a:t> </a:t>
            </a:r>
            <a:r>
              <a:rPr lang="en-US" dirty="0" err="1"/>
              <a:t>zengin</a:t>
            </a:r>
            <a:r>
              <a:rPr lang="en-US" dirty="0"/>
              <a:t> </a:t>
            </a:r>
            <a:r>
              <a:rPr lang="en-US" dirty="0" err="1"/>
              <a:t>jeotermal</a:t>
            </a:r>
            <a:r>
              <a:rPr lang="en-US" dirty="0"/>
              <a:t> </a:t>
            </a:r>
            <a:r>
              <a:rPr lang="en-US" dirty="0" err="1"/>
              <a:t>kaynakları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kaplıcaları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dünyada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turizminin</a:t>
            </a:r>
            <a:r>
              <a:rPr lang="en-US" dirty="0"/>
              <a:t> </a:t>
            </a:r>
            <a:r>
              <a:rPr lang="en-US" dirty="0" err="1"/>
              <a:t>merkezi</a:t>
            </a:r>
            <a:r>
              <a:rPr lang="en-US" dirty="0"/>
              <a:t> </a:t>
            </a:r>
            <a:r>
              <a:rPr lang="en-US" dirty="0" err="1"/>
              <a:t>olabilecek</a:t>
            </a:r>
            <a:r>
              <a:rPr lang="en-US" dirty="0"/>
              <a:t> </a:t>
            </a:r>
            <a:r>
              <a:rPr lang="en-US" dirty="0" err="1"/>
              <a:t>potansiyeli</a:t>
            </a:r>
            <a:r>
              <a:rPr lang="en-US" dirty="0"/>
              <a:t> </a:t>
            </a:r>
            <a:r>
              <a:rPr lang="en-US" dirty="0" err="1"/>
              <a:t>barındırmaktadır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00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87121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25" dirty="0"/>
              <a:t>T</a:t>
            </a:r>
            <a:r>
              <a:rPr spc="-85" dirty="0"/>
              <a:t>u</a:t>
            </a:r>
            <a:r>
              <a:rPr spc="-125" dirty="0"/>
              <a:t>r</a:t>
            </a:r>
            <a:r>
              <a:rPr spc="-140" dirty="0"/>
              <a:t>i</a:t>
            </a:r>
            <a:r>
              <a:rPr spc="-254" dirty="0"/>
              <a:t>z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495389"/>
            <a:ext cx="2597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Emniyet </a:t>
            </a:r>
            <a:r>
              <a:rPr sz="1200" b="1" spc="-70" dirty="0">
                <a:latin typeface="Trebuchet MS"/>
                <a:cs typeface="Trebuchet MS"/>
              </a:rPr>
              <a:t>Genel </a:t>
            </a:r>
            <a:r>
              <a:rPr sz="1200" b="1" spc="-50" dirty="0">
                <a:latin typeface="Trebuchet MS"/>
                <a:cs typeface="Trebuchet MS"/>
              </a:rPr>
              <a:t>Müdürlüğü,</a:t>
            </a:r>
            <a:r>
              <a:rPr sz="1200" b="1" spc="-13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32" y="1491996"/>
            <a:ext cx="6014487" cy="3173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1487424"/>
            <a:ext cx="6069330" cy="3218815"/>
          </a:xfrm>
          <a:custGeom>
            <a:avLst/>
            <a:gdLst/>
            <a:ahLst/>
            <a:cxnLst/>
            <a:rect l="l" t="t" r="r" b="b"/>
            <a:pathLst>
              <a:path w="6069330" h="3218815">
                <a:moveTo>
                  <a:pt x="0" y="3218688"/>
                </a:moveTo>
                <a:lnTo>
                  <a:pt x="6069330" y="3218688"/>
                </a:lnTo>
                <a:lnTo>
                  <a:pt x="606933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46380" y="1499096"/>
            <a:ext cx="5973647" cy="3174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1428" y="4706111"/>
            <a:ext cx="6101080" cy="0"/>
          </a:xfrm>
          <a:custGeom>
            <a:avLst/>
            <a:gdLst/>
            <a:ahLst/>
            <a:cxnLst/>
            <a:rect l="l" t="t" r="r" b="b"/>
            <a:pathLst>
              <a:path w="6101080">
                <a:moveTo>
                  <a:pt x="0" y="0"/>
                </a:moveTo>
                <a:lnTo>
                  <a:pt x="6100572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1428" y="1487424"/>
            <a:ext cx="6101080" cy="3218815"/>
          </a:xfrm>
          <a:custGeom>
            <a:avLst/>
            <a:gdLst/>
            <a:ahLst/>
            <a:cxnLst/>
            <a:rect l="l" t="t" r="r" b="b"/>
            <a:pathLst>
              <a:path w="6101080" h="3218815">
                <a:moveTo>
                  <a:pt x="6100572" y="0"/>
                </a:moveTo>
                <a:lnTo>
                  <a:pt x="0" y="0"/>
                </a:lnTo>
                <a:lnTo>
                  <a:pt x="0" y="3218688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87121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25" dirty="0"/>
              <a:t>T</a:t>
            </a:r>
            <a:r>
              <a:rPr spc="-85" dirty="0"/>
              <a:t>u</a:t>
            </a:r>
            <a:r>
              <a:rPr spc="-125" dirty="0"/>
              <a:t>r</a:t>
            </a:r>
            <a:r>
              <a:rPr spc="-140" dirty="0"/>
              <a:t>i</a:t>
            </a:r>
            <a:r>
              <a:rPr spc="-254" dirty="0"/>
              <a:t>z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495389"/>
            <a:ext cx="2799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İzmir </a:t>
            </a:r>
            <a:r>
              <a:rPr sz="1200" b="1" spc="-40" dirty="0">
                <a:latin typeface="Trebuchet MS"/>
                <a:cs typeface="Trebuchet MS"/>
              </a:rPr>
              <a:t>İl </a:t>
            </a:r>
            <a:r>
              <a:rPr sz="1200" b="1" spc="-75" dirty="0">
                <a:latin typeface="Trebuchet MS"/>
                <a:cs typeface="Trebuchet MS"/>
              </a:rPr>
              <a:t>Kültür </a:t>
            </a:r>
            <a:r>
              <a:rPr sz="1200" b="1" spc="-90" dirty="0">
                <a:latin typeface="Trebuchet MS"/>
                <a:cs typeface="Trebuchet MS"/>
              </a:rPr>
              <a:t>ve </a:t>
            </a:r>
            <a:r>
              <a:rPr sz="1200" b="1" spc="-105" dirty="0">
                <a:latin typeface="Trebuchet MS"/>
                <a:cs typeface="Trebuchet MS"/>
              </a:rPr>
              <a:t>Turizm</a:t>
            </a:r>
            <a:r>
              <a:rPr sz="1200" b="1" spc="-215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Müdürlüğü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421891"/>
            <a:ext cx="5943600" cy="3481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1417319"/>
            <a:ext cx="5947410" cy="3496310"/>
          </a:xfrm>
          <a:custGeom>
            <a:avLst/>
            <a:gdLst/>
            <a:ahLst/>
            <a:cxnLst/>
            <a:rect l="l" t="t" r="r" b="b"/>
            <a:pathLst>
              <a:path w="5947410" h="3496310">
                <a:moveTo>
                  <a:pt x="0" y="3496055"/>
                </a:moveTo>
                <a:lnTo>
                  <a:pt x="5947410" y="3496055"/>
                </a:lnTo>
                <a:lnTo>
                  <a:pt x="594741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8400" y="1421891"/>
            <a:ext cx="5936395" cy="3448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43828" y="4913376"/>
            <a:ext cx="5948680" cy="0"/>
          </a:xfrm>
          <a:custGeom>
            <a:avLst/>
            <a:gdLst/>
            <a:ahLst/>
            <a:cxnLst/>
            <a:rect l="l" t="t" r="r" b="b"/>
            <a:pathLst>
              <a:path w="5948680">
                <a:moveTo>
                  <a:pt x="0" y="0"/>
                </a:moveTo>
                <a:lnTo>
                  <a:pt x="5948172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43828" y="1417319"/>
            <a:ext cx="5948680" cy="3496310"/>
          </a:xfrm>
          <a:custGeom>
            <a:avLst/>
            <a:gdLst/>
            <a:ahLst/>
            <a:cxnLst/>
            <a:rect l="l" t="t" r="r" b="b"/>
            <a:pathLst>
              <a:path w="5948680" h="3496310">
                <a:moveTo>
                  <a:pt x="5948172" y="0"/>
                </a:moveTo>
                <a:lnTo>
                  <a:pt x="0" y="0"/>
                </a:lnTo>
                <a:lnTo>
                  <a:pt x="0" y="3496055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87121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25" dirty="0"/>
              <a:t>T</a:t>
            </a:r>
            <a:r>
              <a:rPr spc="-85" dirty="0"/>
              <a:t>u</a:t>
            </a:r>
            <a:r>
              <a:rPr spc="-125" dirty="0"/>
              <a:t>r</a:t>
            </a:r>
            <a:r>
              <a:rPr spc="-140" dirty="0"/>
              <a:t>i</a:t>
            </a:r>
            <a:r>
              <a:rPr spc="-254" dirty="0"/>
              <a:t>z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495389"/>
            <a:ext cx="2199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</a:t>
            </a:r>
            <a:r>
              <a:rPr sz="1200" b="1" spc="-75" dirty="0">
                <a:latin typeface="Trebuchet MS"/>
                <a:cs typeface="Trebuchet MS"/>
              </a:rPr>
              <a:t>Kültür </a:t>
            </a:r>
            <a:r>
              <a:rPr sz="1200" b="1" spc="-90" dirty="0">
                <a:latin typeface="Trebuchet MS"/>
                <a:cs typeface="Trebuchet MS"/>
              </a:rPr>
              <a:t>ve </a:t>
            </a:r>
            <a:r>
              <a:rPr sz="1200" b="1" spc="-105" dirty="0">
                <a:latin typeface="Trebuchet MS"/>
                <a:cs typeface="Trebuchet MS"/>
              </a:rPr>
              <a:t>Turizm</a:t>
            </a:r>
            <a:r>
              <a:rPr sz="1200" b="1" spc="-190" dirty="0">
                <a:latin typeface="Trebuchet MS"/>
                <a:cs typeface="Trebuchet MS"/>
              </a:rPr>
              <a:t> </a:t>
            </a:r>
            <a:r>
              <a:rPr sz="1200" b="1" spc="-60" dirty="0">
                <a:latin typeface="Trebuchet MS"/>
                <a:cs typeface="Trebuchet MS"/>
              </a:rPr>
              <a:t>Bakanlığı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1850" y="1242060"/>
            <a:ext cx="6023526" cy="4977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75888" y="1237488"/>
            <a:ext cx="6122035" cy="5049520"/>
          </a:xfrm>
          <a:custGeom>
            <a:avLst/>
            <a:gdLst/>
            <a:ahLst/>
            <a:cxnLst/>
            <a:rect l="l" t="t" r="r" b="b"/>
            <a:pathLst>
              <a:path w="6122034" h="5049520">
                <a:moveTo>
                  <a:pt x="0" y="5049012"/>
                </a:moveTo>
                <a:lnTo>
                  <a:pt x="6121908" y="5049012"/>
                </a:lnTo>
                <a:lnTo>
                  <a:pt x="6121908" y="0"/>
                </a:lnTo>
                <a:lnTo>
                  <a:pt x="0" y="0"/>
                </a:lnTo>
                <a:lnTo>
                  <a:pt x="0" y="5049012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40360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00" dirty="0"/>
              <a:t>İller Arası Ticaret</a:t>
            </a:r>
            <a:endParaRPr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78739" y="6495389"/>
            <a:ext cx="23596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</a:t>
            </a:r>
            <a:r>
              <a:rPr lang="tr-TR" sz="1200" b="1" spc="-75" dirty="0">
                <a:latin typeface="Trebuchet MS"/>
                <a:cs typeface="Trebuchet MS"/>
              </a:rPr>
              <a:t>Teknoloji ve Sanayi</a:t>
            </a:r>
            <a:r>
              <a:rPr lang="tr-TR" sz="1200" b="1" spc="-105" dirty="0">
                <a:latin typeface="Trebuchet MS"/>
                <a:cs typeface="Trebuchet MS"/>
              </a:rPr>
              <a:t> </a:t>
            </a:r>
            <a:r>
              <a:rPr lang="en-US" sz="1200" b="1" spc="-60" dirty="0" err="1">
                <a:latin typeface="Trebuchet MS"/>
                <a:cs typeface="Trebuchet MS"/>
              </a:rPr>
              <a:t>Bakanlığı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E5308-F212-4FB1-9069-9731BC403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7"/>
          <a:stretch/>
        </p:blipFill>
        <p:spPr>
          <a:xfrm>
            <a:off x="264141" y="1770378"/>
            <a:ext cx="4457277" cy="3852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11660-7608-4F06-A649-81E52EBE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59" y="1768940"/>
            <a:ext cx="6400800" cy="38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5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41122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90" dirty="0" err="1"/>
              <a:t>İllerin</a:t>
            </a:r>
            <a:r>
              <a:rPr lang="en-US" spc="-190" dirty="0"/>
              <a:t> </a:t>
            </a:r>
            <a:r>
              <a:rPr lang="en-US" spc="-190" dirty="0" err="1"/>
              <a:t>Yaşam</a:t>
            </a:r>
            <a:r>
              <a:rPr lang="en-US" spc="-190" dirty="0"/>
              <a:t> </a:t>
            </a:r>
            <a:r>
              <a:rPr lang="en-US" spc="-190" dirty="0" err="1"/>
              <a:t>Endeksi</a:t>
            </a:r>
            <a:r>
              <a:rPr lang="en-US" spc="-190" dirty="0"/>
              <a:t> </a:t>
            </a:r>
            <a:r>
              <a:rPr lang="en-US" spc="-190" dirty="0" err="1"/>
              <a:t>Sıralamaları</a:t>
            </a:r>
            <a:endParaRPr spc="-85" dirty="0"/>
          </a:p>
        </p:txBody>
      </p:sp>
      <p:sp>
        <p:nvSpPr>
          <p:cNvPr id="76" name="object 76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4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78" name="Resim 11">
            <a:extLst>
              <a:ext uri="{FF2B5EF4-FFF2-40B4-BE49-F238E27FC236}">
                <a16:creationId xmlns:a16="http://schemas.microsoft.com/office/drawing/2014/main" id="{EF04CFD9-69EF-41B1-8A88-08B5BFAF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446" r="1461" b="730"/>
          <a:stretch/>
        </p:blipFill>
        <p:spPr>
          <a:xfrm>
            <a:off x="131065" y="1295793"/>
            <a:ext cx="2780884" cy="27996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9" name="Resim 14">
            <a:extLst>
              <a:ext uri="{FF2B5EF4-FFF2-40B4-BE49-F238E27FC236}">
                <a16:creationId xmlns:a16="http://schemas.microsoft.com/office/drawing/2014/main" id="{11B44E93-D56E-4D43-80CC-D9553752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215" y="1295793"/>
            <a:ext cx="2874067" cy="27996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0" name="Resim 15">
            <a:extLst>
              <a:ext uri="{FF2B5EF4-FFF2-40B4-BE49-F238E27FC236}">
                <a16:creationId xmlns:a16="http://schemas.microsoft.com/office/drawing/2014/main" id="{E31C1C5F-9400-433B-BF76-8F1EF7AA8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0"/>
          <a:stretch/>
        </p:blipFill>
        <p:spPr>
          <a:xfrm>
            <a:off x="6277969" y="1295793"/>
            <a:ext cx="3159250" cy="27996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1" name="Resim 19">
            <a:extLst>
              <a:ext uri="{FF2B5EF4-FFF2-40B4-BE49-F238E27FC236}">
                <a16:creationId xmlns:a16="http://schemas.microsoft.com/office/drawing/2014/main" id="{20A43147-15E3-4AC4-8AD1-47266FA56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99" t="34437" r="54687" b="12204"/>
          <a:stretch/>
        </p:blipFill>
        <p:spPr>
          <a:xfrm>
            <a:off x="9692485" y="1295793"/>
            <a:ext cx="2362200" cy="2799606"/>
          </a:xfrm>
          <a:prstGeom prst="rect">
            <a:avLst/>
          </a:prstGeom>
        </p:spPr>
      </p:pic>
      <p:sp>
        <p:nvSpPr>
          <p:cNvPr id="82" name="Metin kutusu 23">
            <a:extLst>
              <a:ext uri="{FF2B5EF4-FFF2-40B4-BE49-F238E27FC236}">
                <a16:creationId xmlns:a16="http://schemas.microsoft.com/office/drawing/2014/main" id="{5CAB3F37-C50D-4ABE-B92B-3E897FF82C97}"/>
              </a:ext>
            </a:extLst>
          </p:cNvPr>
          <p:cNvSpPr txBox="1"/>
          <p:nvPr/>
        </p:nvSpPr>
        <p:spPr>
          <a:xfrm>
            <a:off x="131065" y="4718993"/>
            <a:ext cx="119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 İlin Yaşam Endeksi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Sıralaması’nda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İzmir İli Genel Sıralama İçinde 21. sıradadır. Altyapı hizmetlerine erişim ile gelir ve servette sırasıyla 2. ve 3. sırada olmasına rağmen çalışma hayatı ve güvenlikte alt sıralarda yer almaktadır.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53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Dış </a:t>
            </a:r>
            <a:r>
              <a:rPr spc="-190" dirty="0"/>
              <a:t>Ticaret</a:t>
            </a:r>
            <a:r>
              <a:rPr spc="-44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0" y="1810511"/>
            <a:ext cx="6062636" cy="3195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1428" y="5052059"/>
            <a:ext cx="6101080" cy="0"/>
          </a:xfrm>
          <a:custGeom>
            <a:avLst/>
            <a:gdLst/>
            <a:ahLst/>
            <a:cxnLst/>
            <a:rect l="l" t="t" r="r" b="b"/>
            <a:pathLst>
              <a:path w="6101080">
                <a:moveTo>
                  <a:pt x="0" y="0"/>
                </a:moveTo>
                <a:lnTo>
                  <a:pt x="6100572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1428" y="1805939"/>
            <a:ext cx="6101080" cy="3246120"/>
          </a:xfrm>
          <a:custGeom>
            <a:avLst/>
            <a:gdLst/>
            <a:ahLst/>
            <a:cxnLst/>
            <a:rect l="l" t="t" r="r" b="b"/>
            <a:pathLst>
              <a:path w="6101080" h="3246120">
                <a:moveTo>
                  <a:pt x="6100572" y="0"/>
                </a:moveTo>
                <a:lnTo>
                  <a:pt x="0" y="0"/>
                </a:lnTo>
                <a:lnTo>
                  <a:pt x="0" y="3246119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810511"/>
            <a:ext cx="6095999" cy="323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" y="1805939"/>
            <a:ext cx="6099810" cy="3246120"/>
          </a:xfrm>
          <a:custGeom>
            <a:avLst/>
            <a:gdLst/>
            <a:ahLst/>
            <a:cxnLst/>
            <a:rect l="l" t="t" r="r" b="b"/>
            <a:pathLst>
              <a:path w="6099810" h="3246120">
                <a:moveTo>
                  <a:pt x="0" y="3246119"/>
                </a:moveTo>
                <a:lnTo>
                  <a:pt x="6099810" y="3246119"/>
                </a:lnTo>
                <a:lnTo>
                  <a:pt x="609981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40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3A01-51F5-4AB6-932D-E57DBF434889}"/>
              </a:ext>
            </a:extLst>
          </p:cNvPr>
          <p:cNvSpPr txBox="1"/>
          <p:nvPr/>
        </p:nvSpPr>
        <p:spPr>
          <a:xfrm>
            <a:off x="2548127" y="5047487"/>
            <a:ext cx="708660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İzmir İli Türkiye’nin ihracatının %6’sını, ithalatının %4’ünü oluşturmaktadır.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58F7-09C5-48F8-AA11-25C5AAC0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405"/>
            <a:ext cx="12192000" cy="6893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2500" b="1" dirty="0"/>
              <a:t>Dış Ticaret Verileri</a:t>
            </a:r>
            <a:endParaRPr lang="en-US" sz="2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DA820-384C-4BF2-AD10-CE8F3826DA63}"/>
              </a:ext>
            </a:extLst>
          </p:cNvPr>
          <p:cNvSpPr txBox="1"/>
          <p:nvPr/>
        </p:nvSpPr>
        <p:spPr>
          <a:xfrm>
            <a:off x="-1" y="6469781"/>
            <a:ext cx="2919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Kaynak: TÜİK, İzmir Bölge Müdürlüğü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8273CB5-7A41-45C2-B2FC-389F5322F9DD}"/>
              </a:ext>
            </a:extLst>
          </p:cNvPr>
          <p:cNvGraphicFramePr>
            <a:graphicFrameLocks/>
          </p:cNvGraphicFramePr>
          <p:nvPr/>
        </p:nvGraphicFramePr>
        <p:xfrm>
          <a:off x="6095999" y="1636296"/>
          <a:ext cx="6059903" cy="341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E60CFC-5E7C-4416-A500-1FABC43D76D0}"/>
              </a:ext>
            </a:extLst>
          </p:cNvPr>
          <p:cNvGraphicFramePr>
            <a:graphicFrameLocks/>
          </p:cNvGraphicFramePr>
          <p:nvPr/>
        </p:nvGraphicFramePr>
        <p:xfrm>
          <a:off x="36096" y="1636296"/>
          <a:ext cx="6059903" cy="341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46E8D-1505-4B02-BBC0-8671779D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91188-D255-42A7-840A-71829E1C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59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Dış </a:t>
            </a:r>
            <a:r>
              <a:rPr spc="-190" dirty="0"/>
              <a:t>Ticaret</a:t>
            </a:r>
            <a:r>
              <a:rPr spc="-44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42</a:t>
            </a:fld>
            <a:endParaRPr spc="-60" dirty="0"/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642D564-56DF-40A4-A3B2-5A176F3F1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" t="5953" r="2382" b="8730"/>
          <a:stretch/>
        </p:blipFill>
        <p:spPr>
          <a:xfrm>
            <a:off x="2249169" y="1218850"/>
            <a:ext cx="7658100" cy="406541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EF60F79-1EE5-460C-A237-DDA9EC9FD32A}"/>
              </a:ext>
            </a:extLst>
          </p:cNvPr>
          <p:cNvSpPr txBox="1"/>
          <p:nvPr/>
        </p:nvSpPr>
        <p:spPr>
          <a:xfrm>
            <a:off x="2249169" y="5333999"/>
            <a:ext cx="765810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600" dirty="0"/>
              <a:t>İhracatın İthalatı Karşılama </a:t>
            </a:r>
            <a:r>
              <a:rPr lang="tr-TR" sz="1600" dirty="0" err="1"/>
              <a:t>Oranı'nın</a:t>
            </a:r>
            <a:r>
              <a:rPr lang="tr-TR" sz="1600" dirty="0"/>
              <a:t> 100'den büyük olması dış ticaret fazlasının olduğunu 100'den küçük olması dış ticaret açığı verildiğini göstermektedir. 2018 yılında İzmir ili dış ticaret fazlası vererek </a:t>
            </a:r>
            <a:r>
              <a:rPr lang="tr-TR" sz="1600" u="sng" dirty="0"/>
              <a:t>net ihracatçı </a:t>
            </a:r>
            <a:r>
              <a:rPr lang="tr-TR" sz="1600" dirty="0"/>
              <a:t>durumundadır.</a:t>
            </a:r>
            <a:endParaRPr lang="en-US" sz="1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Dış </a:t>
            </a:r>
            <a:r>
              <a:rPr spc="-190" dirty="0"/>
              <a:t>Ticaret</a:t>
            </a:r>
            <a:r>
              <a:rPr spc="-44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43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  <p:pic>
        <p:nvPicPr>
          <p:cNvPr id="10" name="Resim 2">
            <a:extLst>
              <a:ext uri="{FF2B5EF4-FFF2-40B4-BE49-F238E27FC236}">
                <a16:creationId xmlns:a16="http://schemas.microsoft.com/office/drawing/2014/main" id="{2613422A-2C8D-4EFA-BE9D-6F547CAE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6" y="1596038"/>
            <a:ext cx="11151307" cy="36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Dış </a:t>
            </a:r>
            <a:r>
              <a:rPr spc="-190" dirty="0"/>
              <a:t>Ticaret</a:t>
            </a:r>
            <a:r>
              <a:rPr spc="-44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52425" y="1698677"/>
            <a:ext cx="5963411" cy="3108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1674876"/>
            <a:ext cx="6033135" cy="3214370"/>
          </a:xfrm>
          <a:custGeom>
            <a:avLst/>
            <a:gdLst/>
            <a:ahLst/>
            <a:cxnLst/>
            <a:rect l="l" t="t" r="r" b="b"/>
            <a:pathLst>
              <a:path w="6033135" h="3214370">
                <a:moveTo>
                  <a:pt x="0" y="3214116"/>
                </a:moveTo>
                <a:lnTo>
                  <a:pt x="6032754" y="3214116"/>
                </a:lnTo>
                <a:lnTo>
                  <a:pt x="6032754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4436" y="1705664"/>
            <a:ext cx="5885722" cy="3132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8484" y="4888991"/>
            <a:ext cx="6033770" cy="0"/>
          </a:xfrm>
          <a:custGeom>
            <a:avLst/>
            <a:gdLst/>
            <a:ahLst/>
            <a:cxnLst/>
            <a:rect l="l" t="t" r="r" b="b"/>
            <a:pathLst>
              <a:path w="6033770">
                <a:moveTo>
                  <a:pt x="0" y="0"/>
                </a:moveTo>
                <a:lnTo>
                  <a:pt x="6033516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8484" y="1674876"/>
            <a:ext cx="6033770" cy="3214370"/>
          </a:xfrm>
          <a:custGeom>
            <a:avLst/>
            <a:gdLst/>
            <a:ahLst/>
            <a:cxnLst/>
            <a:rect l="l" t="t" r="r" b="b"/>
            <a:pathLst>
              <a:path w="6033770" h="3214370">
                <a:moveTo>
                  <a:pt x="6033516" y="0"/>
                </a:moveTo>
                <a:lnTo>
                  <a:pt x="0" y="0"/>
                </a:lnTo>
                <a:lnTo>
                  <a:pt x="0" y="3214116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44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Dış </a:t>
            </a:r>
            <a:r>
              <a:rPr spc="-190" dirty="0"/>
              <a:t>Ticaret</a:t>
            </a:r>
            <a:r>
              <a:rPr spc="-44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172212" y="1267967"/>
            <a:ext cx="5494020" cy="4830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39" y="1263396"/>
            <a:ext cx="5503545" cy="4886325"/>
          </a:xfrm>
          <a:custGeom>
            <a:avLst/>
            <a:gdLst/>
            <a:ahLst/>
            <a:cxnLst/>
            <a:rect l="l" t="t" r="r" b="b"/>
            <a:pathLst>
              <a:path w="5503545" h="4886325">
                <a:moveTo>
                  <a:pt x="0" y="4885944"/>
                </a:moveTo>
                <a:lnTo>
                  <a:pt x="5503164" y="4885944"/>
                </a:lnTo>
                <a:lnTo>
                  <a:pt x="5503164" y="0"/>
                </a:lnTo>
                <a:lnTo>
                  <a:pt x="0" y="0"/>
                </a:lnTo>
                <a:lnTo>
                  <a:pt x="0" y="4885944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5768" y="1344167"/>
            <a:ext cx="5494020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21195" y="1263396"/>
            <a:ext cx="5503545" cy="4886325"/>
          </a:xfrm>
          <a:custGeom>
            <a:avLst/>
            <a:gdLst/>
            <a:ahLst/>
            <a:cxnLst/>
            <a:rect l="l" t="t" r="r" b="b"/>
            <a:pathLst>
              <a:path w="5503545" h="4886325">
                <a:moveTo>
                  <a:pt x="0" y="4885944"/>
                </a:moveTo>
                <a:lnTo>
                  <a:pt x="5503163" y="4885944"/>
                </a:lnTo>
                <a:lnTo>
                  <a:pt x="5503163" y="0"/>
                </a:lnTo>
                <a:lnTo>
                  <a:pt x="0" y="0"/>
                </a:lnTo>
                <a:lnTo>
                  <a:pt x="0" y="4885944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45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40360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85" dirty="0"/>
              <a:t>Finans – Tasarruf Mevduatı</a:t>
            </a:r>
            <a:endParaRPr spc="-16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1200" b="0" i="0" u="none" strike="noStrike" kern="1200" cap="none" spc="-6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Kaynak: </a:t>
            </a:r>
            <a:r>
              <a:rPr kumimoji="0" lang="tr-TR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Türkiye Bankalar Birliği</a:t>
            </a:r>
            <a:endParaRPr kumimoji="0" sz="12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12" name="Metin kutusu 5">
            <a:extLst>
              <a:ext uri="{FF2B5EF4-FFF2-40B4-BE49-F238E27FC236}">
                <a16:creationId xmlns:a16="http://schemas.microsoft.com/office/drawing/2014/main" id="{E12BE726-17A6-4011-BB87-3C00534B063B}"/>
              </a:ext>
            </a:extLst>
          </p:cNvPr>
          <p:cNvSpPr txBox="1"/>
          <p:nvPr/>
        </p:nvSpPr>
        <p:spPr>
          <a:xfrm>
            <a:off x="6096000" y="2603311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ve 2018 yıllarına ait tasarruf mevduat hesabı toplamında (TL) İzmir ili, 3. sırada yer almaktadır.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Tasarruf mevduatı artış oranında ise İstanbul ve Ankara’yı geride bırakmıştır.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D8581340-3869-48DD-BDF8-702786215A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125267"/>
          <a:ext cx="5148262" cy="289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Worksheet" r:id="rId3" imgW="3743353" imgH="2105110" progId="Excel.Sheet.12">
                  <p:embed/>
                </p:oleObj>
              </mc:Choice>
              <mc:Fallback>
                <p:oleObj name="Worksheet" r:id="rId3" imgW="3743353" imgH="2105110" progId="Excel.Sheet.12">
                  <p:embed/>
                  <p:pic>
                    <p:nvPicPr>
                      <p:cNvPr id="3" name="Nesne 2">
                        <a:extLst>
                          <a:ext uri="{FF2B5EF4-FFF2-40B4-BE49-F238E27FC236}">
                            <a16:creationId xmlns:a16="http://schemas.microsoft.com/office/drawing/2014/main" id="{D8581340-3869-48DD-BDF8-702786215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125267"/>
                        <a:ext cx="5148262" cy="2895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586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85" dirty="0"/>
              <a:t>Finans</a:t>
            </a:r>
            <a:endParaRPr spc="-16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1200" cap="none" spc="-6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Kaynak: </a:t>
            </a:r>
            <a:r>
              <a:rPr kumimoji="0" lang="tr-TR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Türkiye Bankalar Birliği</a:t>
            </a:r>
            <a:endParaRPr kumimoji="0" sz="12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12" name="Metin kutusu 5">
            <a:extLst>
              <a:ext uri="{FF2B5EF4-FFF2-40B4-BE49-F238E27FC236}">
                <a16:creationId xmlns:a16="http://schemas.microsoft.com/office/drawing/2014/main" id="{E12BE726-17A6-4011-BB87-3C00534B063B}"/>
              </a:ext>
            </a:extLst>
          </p:cNvPr>
          <p:cNvSpPr txBox="1"/>
          <p:nvPr/>
        </p:nvSpPr>
        <p:spPr>
          <a:xfrm>
            <a:off x="572988" y="4560691"/>
            <a:ext cx="4380012" cy="1619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ve 2018 yıllarına ait banka çalışan sayısında genel bir azalış görünmektedir.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yıl sonu itibariyle İzmir’de 9.704 banka çalışanı bulunmaktadır.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Nesne 4">
            <a:extLst>
              <a:ext uri="{FF2B5EF4-FFF2-40B4-BE49-F238E27FC236}">
                <a16:creationId xmlns:a16="http://schemas.microsoft.com/office/drawing/2014/main" id="{D11EF445-F7A9-4211-AADE-EBDB89153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056" y="1859676"/>
          <a:ext cx="4365944" cy="245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Worksheet" r:id="rId3" imgW="3743353" imgH="2105110" progId="Excel.Sheet.12">
                  <p:embed/>
                </p:oleObj>
              </mc:Choice>
              <mc:Fallback>
                <p:oleObj name="Worksheet" r:id="rId3" imgW="3743353" imgH="2105110" progId="Excel.Sheet.12">
                  <p:embed/>
                  <p:pic>
                    <p:nvPicPr>
                      <p:cNvPr id="5" name="Nesne 4">
                        <a:extLst>
                          <a:ext uri="{FF2B5EF4-FFF2-40B4-BE49-F238E27FC236}">
                            <a16:creationId xmlns:a16="http://schemas.microsoft.com/office/drawing/2014/main" id="{D11EF445-F7A9-4211-AADE-EBDB89153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056" y="1859676"/>
                        <a:ext cx="4365944" cy="245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3880501D-7431-4546-B22E-FECB413D1CAB}"/>
              </a:ext>
            </a:extLst>
          </p:cNvPr>
          <p:cNvSpPr txBox="1"/>
          <p:nvPr/>
        </p:nvSpPr>
        <p:spPr>
          <a:xfrm>
            <a:off x="572988" y="1493085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Banka Çalışan Sayısı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Nesne 6">
            <a:extLst>
              <a:ext uri="{FF2B5EF4-FFF2-40B4-BE49-F238E27FC236}">
                <a16:creationId xmlns:a16="http://schemas.microsoft.com/office/drawing/2014/main" id="{DE25518D-6C90-431C-9340-EF1B342EC9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1859676"/>
          <a:ext cx="4365944" cy="245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Worksheet" r:id="rId5" imgW="3743353" imgH="2105110" progId="Excel.Sheet.12">
                  <p:embed/>
                </p:oleObj>
              </mc:Choice>
              <mc:Fallback>
                <p:oleObj name="Worksheet" r:id="rId5" imgW="3743353" imgH="2105110" progId="Excel.Sheet.12">
                  <p:embed/>
                  <p:pic>
                    <p:nvPicPr>
                      <p:cNvPr id="7" name="Nesne 6">
                        <a:extLst>
                          <a:ext uri="{FF2B5EF4-FFF2-40B4-BE49-F238E27FC236}">
                            <a16:creationId xmlns:a16="http://schemas.microsoft.com/office/drawing/2014/main" id="{DE25518D-6C90-431C-9340-EF1B342EC9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3600" y="1859676"/>
                        <a:ext cx="4365944" cy="245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etin kutusu 5">
            <a:extLst>
              <a:ext uri="{FF2B5EF4-FFF2-40B4-BE49-F238E27FC236}">
                <a16:creationId xmlns:a16="http://schemas.microsoft.com/office/drawing/2014/main" id="{60219962-0672-42A1-AB9B-183298CE5F67}"/>
              </a:ext>
            </a:extLst>
          </p:cNvPr>
          <p:cNvSpPr txBox="1"/>
          <p:nvPr/>
        </p:nvSpPr>
        <p:spPr>
          <a:xfrm>
            <a:off x="5943600" y="4560692"/>
            <a:ext cx="4365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ve 2018 yıllarına ait banka çalışan sayısının aksine ATM sayısında genel bir artış görünmektedir.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yıl sonu itibariyle İzmir’de 3.279 adet ATM bulunmaktadır.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924456E-6440-4B8C-A839-5E8C6A3D2489}"/>
              </a:ext>
            </a:extLst>
          </p:cNvPr>
          <p:cNvSpPr txBox="1"/>
          <p:nvPr/>
        </p:nvSpPr>
        <p:spPr>
          <a:xfrm>
            <a:off x="5943600" y="1490344"/>
            <a:ext cx="120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 Sayısı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94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85" dirty="0"/>
              <a:t>Finans - Krediler</a:t>
            </a:r>
            <a:endParaRPr spc="-16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1200" b="0" i="0" u="none" strike="noStrike" kern="1200" cap="none" spc="-6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Kaynak: </a:t>
            </a:r>
            <a:r>
              <a:rPr kumimoji="0" lang="tr-TR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BDDK</a:t>
            </a:r>
            <a:endParaRPr kumimoji="0" sz="12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37513AED-A796-4377-8D2F-D320D9106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731706"/>
          <a:ext cx="5119687" cy="292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Worksheet" r:id="rId3" imgW="3686240" imgH="2105110" progId="Excel.Sheet.12">
                  <p:embed/>
                </p:oleObj>
              </mc:Choice>
              <mc:Fallback>
                <p:oleObj name="Worksheet" r:id="rId3" imgW="3686240" imgH="2105110" progId="Excel.Sheet.12">
                  <p:embed/>
                  <p:pic>
                    <p:nvPicPr>
                      <p:cNvPr id="6" name="Nesne 5">
                        <a:extLst>
                          <a:ext uri="{FF2B5EF4-FFF2-40B4-BE49-F238E27FC236}">
                            <a16:creationId xmlns:a16="http://schemas.microsoft.com/office/drawing/2014/main" id="{37513AED-A796-4377-8D2F-D320D9106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731706"/>
                        <a:ext cx="5119687" cy="292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Nesne 9">
            <a:extLst>
              <a:ext uri="{FF2B5EF4-FFF2-40B4-BE49-F238E27FC236}">
                <a16:creationId xmlns:a16="http://schemas.microsoft.com/office/drawing/2014/main" id="{2CD45059-95E9-4E47-98C4-8B89F5C897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731706"/>
          <a:ext cx="4114800" cy="292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Worksheet" r:id="rId5" imgW="3009963" imgH="1914460" progId="Excel.Sheet.12">
                  <p:embed/>
                </p:oleObj>
              </mc:Choice>
              <mc:Fallback>
                <p:oleObj name="Worksheet" r:id="rId5" imgW="3009963" imgH="1914460" progId="Excel.Sheet.12">
                  <p:embed/>
                  <p:pic>
                    <p:nvPicPr>
                      <p:cNvPr id="10" name="Nesne 9">
                        <a:extLst>
                          <a:ext uri="{FF2B5EF4-FFF2-40B4-BE49-F238E27FC236}">
                            <a16:creationId xmlns:a16="http://schemas.microsoft.com/office/drawing/2014/main" id="{2CD45059-95E9-4E47-98C4-8B89F5C897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1731706"/>
                        <a:ext cx="4114800" cy="292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etin kutusu 5">
            <a:extLst>
              <a:ext uri="{FF2B5EF4-FFF2-40B4-BE49-F238E27FC236}">
                <a16:creationId xmlns:a16="http://schemas.microsoft.com/office/drawing/2014/main" id="{501FBE95-408E-4D40-AA18-E9997C184E78}"/>
              </a:ext>
            </a:extLst>
          </p:cNvPr>
          <p:cNvSpPr txBox="1"/>
          <p:nvPr/>
        </p:nvSpPr>
        <p:spPr>
          <a:xfrm>
            <a:off x="572988" y="4876800"/>
            <a:ext cx="9637812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yıl sonu itibariyle nakdi kredilerde İzmir, İstanbul ve Ankara’dan sonra 3. sırada yer almaktadır.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Kredi dağılımında toptan ticaret ve komisyonculuk sektörü toplam kredinin %20’sini kullanmaktadır. </a:t>
            </a:r>
          </a:p>
        </p:txBody>
      </p:sp>
    </p:spTree>
    <p:extLst>
      <p:ext uri="{BB962C8B-B14F-4D97-AF65-F5344CB8AC3E}">
        <p14:creationId xmlns:p14="http://schemas.microsoft.com/office/powerpoint/2010/main" val="3917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891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85" dirty="0"/>
              <a:t>Finans</a:t>
            </a:r>
            <a:endParaRPr spc="-16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1200" b="0" i="0" u="none" strike="noStrike" kern="1200" cap="none" spc="-6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8739" y="6533489"/>
            <a:ext cx="23799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Kaynak: </a:t>
            </a:r>
            <a:r>
              <a:rPr kumimoji="0" lang="tr-TR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</a:rPr>
              <a:t>Risk Merkezi</a:t>
            </a:r>
            <a:endParaRPr kumimoji="0" sz="12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62C20-E07E-4230-A509-8E106E0AC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9" y="1975354"/>
            <a:ext cx="5206153" cy="99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75637-2E66-4D4B-91F3-152C6D09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" y="3572807"/>
            <a:ext cx="5221969" cy="990599"/>
          </a:xfrm>
          <a:prstGeom prst="rect">
            <a:avLst/>
          </a:prstGeom>
        </p:spPr>
      </p:pic>
      <p:sp>
        <p:nvSpPr>
          <p:cNvPr id="12" name="Metin kutusu 5">
            <a:extLst>
              <a:ext uri="{FF2B5EF4-FFF2-40B4-BE49-F238E27FC236}">
                <a16:creationId xmlns:a16="http://schemas.microsoft.com/office/drawing/2014/main" id="{E12BE726-17A6-4011-BB87-3C00534B063B}"/>
              </a:ext>
            </a:extLst>
          </p:cNvPr>
          <p:cNvSpPr txBox="1"/>
          <p:nvPr/>
        </p:nvSpPr>
        <p:spPr>
          <a:xfrm>
            <a:off x="6096000" y="2603311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yılında İzmir ilinde,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46.690 adet senet protesto edilmiştir. Protesto edilen senetlerin tutarı 984.8 Milyon TL’dir,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Karşılıksız çek sayısı 33.410 adet olup, tutarı 1.7 Milyar TL’dir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9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669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Yıllara </a:t>
            </a:r>
            <a:r>
              <a:rPr spc="-125" dirty="0"/>
              <a:t>Göre</a:t>
            </a:r>
            <a:r>
              <a:rPr spc="-380" dirty="0"/>
              <a:t> </a:t>
            </a:r>
            <a:r>
              <a:rPr spc="-85" dirty="0"/>
              <a:t>Nüfus</a:t>
            </a:r>
          </a:p>
        </p:txBody>
      </p:sp>
      <p:sp>
        <p:nvSpPr>
          <p:cNvPr id="3" name="object 3"/>
          <p:cNvSpPr/>
          <p:nvPr/>
        </p:nvSpPr>
        <p:spPr>
          <a:xfrm>
            <a:off x="5503164" y="450494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9303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95444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1584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7723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82340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8479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4620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0760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6900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3039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7655" y="45049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2480" y="450494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83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3164" y="4174235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99303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95444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91584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7723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82340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78479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74620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0760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66900" y="4174235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2480" y="4174235"/>
            <a:ext cx="948055" cy="0"/>
          </a:xfrm>
          <a:custGeom>
            <a:avLst/>
            <a:gdLst/>
            <a:ahLst/>
            <a:cxnLst/>
            <a:rect l="l" t="t" r="r" b="b"/>
            <a:pathLst>
              <a:path w="948055">
                <a:moveTo>
                  <a:pt x="0" y="0"/>
                </a:moveTo>
                <a:lnTo>
                  <a:pt x="94792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03164" y="38450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99303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95444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91584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87723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2340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78479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74620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70760" y="3845052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2480" y="3845052"/>
            <a:ext cx="1351915" cy="0"/>
          </a:xfrm>
          <a:custGeom>
            <a:avLst/>
            <a:gdLst/>
            <a:ahLst/>
            <a:cxnLst/>
            <a:rect l="l" t="t" r="r" b="b"/>
            <a:pathLst>
              <a:path w="1351914">
                <a:moveTo>
                  <a:pt x="0" y="0"/>
                </a:moveTo>
                <a:lnTo>
                  <a:pt x="135178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03164" y="351434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99303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95444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91584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87723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82340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78479" y="3514344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2480" y="3514344"/>
            <a:ext cx="2159635" cy="0"/>
          </a:xfrm>
          <a:custGeom>
            <a:avLst/>
            <a:gdLst/>
            <a:ahLst/>
            <a:cxnLst/>
            <a:rect l="l" t="t" r="r" b="b"/>
            <a:pathLst>
              <a:path w="2159635">
                <a:moveTo>
                  <a:pt x="0" y="0"/>
                </a:moveTo>
                <a:lnTo>
                  <a:pt x="21595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03164" y="3185160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099303" y="3185160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95444" y="3185160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91584" y="3185160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87723" y="3185160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2480" y="3185160"/>
            <a:ext cx="2967355" cy="0"/>
          </a:xfrm>
          <a:custGeom>
            <a:avLst/>
            <a:gdLst/>
            <a:ahLst/>
            <a:cxnLst/>
            <a:rect l="l" t="t" r="r" b="b"/>
            <a:pathLst>
              <a:path w="2967354">
                <a:moveTo>
                  <a:pt x="0" y="0"/>
                </a:moveTo>
                <a:lnTo>
                  <a:pt x="296722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03164" y="285445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99303" y="285445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95444" y="2854451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36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2480" y="2854451"/>
            <a:ext cx="3776979" cy="0"/>
          </a:xfrm>
          <a:custGeom>
            <a:avLst/>
            <a:gdLst/>
            <a:ahLst/>
            <a:cxnLst/>
            <a:rect l="l" t="t" r="r" b="b"/>
            <a:pathLst>
              <a:path w="3776979">
                <a:moveTo>
                  <a:pt x="0" y="0"/>
                </a:moveTo>
                <a:lnTo>
                  <a:pt x="377647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03164" y="252526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2480" y="2525267"/>
            <a:ext cx="4584700" cy="0"/>
          </a:xfrm>
          <a:custGeom>
            <a:avLst/>
            <a:gdLst/>
            <a:ahLst/>
            <a:cxnLst/>
            <a:rect l="l" t="t" r="r" b="b"/>
            <a:pathLst>
              <a:path w="4584700">
                <a:moveTo>
                  <a:pt x="0" y="0"/>
                </a:moveTo>
                <a:lnTo>
                  <a:pt x="458419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2480" y="2196083"/>
            <a:ext cx="4849495" cy="0"/>
          </a:xfrm>
          <a:custGeom>
            <a:avLst/>
            <a:gdLst/>
            <a:ahLst/>
            <a:cxnLst/>
            <a:rect l="l" t="t" r="r" b="b"/>
            <a:pathLst>
              <a:path w="4849495">
                <a:moveTo>
                  <a:pt x="0" y="0"/>
                </a:moveTo>
                <a:lnTo>
                  <a:pt x="4849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1163" y="4373879"/>
            <a:ext cx="127000" cy="460375"/>
          </a:xfrm>
          <a:custGeom>
            <a:avLst/>
            <a:gdLst/>
            <a:ahLst/>
            <a:cxnLst/>
            <a:rect l="l" t="t" r="r" b="b"/>
            <a:pathLst>
              <a:path w="127000" h="460375">
                <a:moveTo>
                  <a:pt x="126492" y="0"/>
                </a:moveTo>
                <a:lnTo>
                  <a:pt x="0" y="0"/>
                </a:lnTo>
                <a:lnTo>
                  <a:pt x="0" y="460248"/>
                </a:lnTo>
                <a:lnTo>
                  <a:pt x="126492" y="460248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35024" y="4187952"/>
            <a:ext cx="128270" cy="646430"/>
          </a:xfrm>
          <a:custGeom>
            <a:avLst/>
            <a:gdLst/>
            <a:ahLst/>
            <a:cxnLst/>
            <a:rect l="l" t="t" r="r" b="b"/>
            <a:pathLst>
              <a:path w="128269" h="646429">
                <a:moveTo>
                  <a:pt x="128015" y="0"/>
                </a:moveTo>
                <a:lnTo>
                  <a:pt x="0" y="0"/>
                </a:lnTo>
                <a:lnTo>
                  <a:pt x="0" y="646176"/>
                </a:lnTo>
                <a:lnTo>
                  <a:pt x="128015" y="646176"/>
                </a:lnTo>
                <a:lnTo>
                  <a:pt x="12801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40407" y="3948684"/>
            <a:ext cx="127000" cy="885825"/>
          </a:xfrm>
          <a:custGeom>
            <a:avLst/>
            <a:gdLst/>
            <a:ahLst/>
            <a:cxnLst/>
            <a:rect l="l" t="t" r="r" b="b"/>
            <a:pathLst>
              <a:path w="127000" h="885825">
                <a:moveTo>
                  <a:pt x="126492" y="0"/>
                </a:moveTo>
                <a:lnTo>
                  <a:pt x="0" y="0"/>
                </a:lnTo>
                <a:lnTo>
                  <a:pt x="0" y="885444"/>
                </a:lnTo>
                <a:lnTo>
                  <a:pt x="126492" y="885444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144267" y="3683508"/>
            <a:ext cx="127000" cy="1150620"/>
          </a:xfrm>
          <a:custGeom>
            <a:avLst/>
            <a:gdLst/>
            <a:ahLst/>
            <a:cxnLst/>
            <a:rect l="l" t="t" r="r" b="b"/>
            <a:pathLst>
              <a:path w="127000" h="1150620">
                <a:moveTo>
                  <a:pt x="126492" y="0"/>
                </a:moveTo>
                <a:lnTo>
                  <a:pt x="0" y="0"/>
                </a:lnTo>
                <a:lnTo>
                  <a:pt x="0" y="1150620"/>
                </a:lnTo>
                <a:lnTo>
                  <a:pt x="126492" y="1150620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48127" y="3628644"/>
            <a:ext cx="127000" cy="1205865"/>
          </a:xfrm>
          <a:custGeom>
            <a:avLst/>
            <a:gdLst/>
            <a:ahLst/>
            <a:cxnLst/>
            <a:rect l="l" t="t" r="r" b="b"/>
            <a:pathLst>
              <a:path w="127000" h="1205864">
                <a:moveTo>
                  <a:pt x="126492" y="0"/>
                </a:moveTo>
                <a:lnTo>
                  <a:pt x="0" y="0"/>
                </a:lnTo>
                <a:lnTo>
                  <a:pt x="0" y="1205483"/>
                </a:lnTo>
                <a:lnTo>
                  <a:pt x="126492" y="1205483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51988" y="3496055"/>
            <a:ext cx="127000" cy="1338580"/>
          </a:xfrm>
          <a:custGeom>
            <a:avLst/>
            <a:gdLst/>
            <a:ahLst/>
            <a:cxnLst/>
            <a:rect l="l" t="t" r="r" b="b"/>
            <a:pathLst>
              <a:path w="127000" h="1338579">
                <a:moveTo>
                  <a:pt x="126492" y="0"/>
                </a:moveTo>
                <a:lnTo>
                  <a:pt x="0" y="0"/>
                </a:lnTo>
                <a:lnTo>
                  <a:pt x="0" y="1338072"/>
                </a:lnTo>
                <a:lnTo>
                  <a:pt x="126492" y="1338072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55847" y="3313176"/>
            <a:ext cx="127000" cy="1521460"/>
          </a:xfrm>
          <a:custGeom>
            <a:avLst/>
            <a:gdLst/>
            <a:ahLst/>
            <a:cxnLst/>
            <a:rect l="l" t="t" r="r" b="b"/>
            <a:pathLst>
              <a:path w="127000" h="1521460">
                <a:moveTo>
                  <a:pt x="126491" y="0"/>
                </a:moveTo>
                <a:lnTo>
                  <a:pt x="0" y="0"/>
                </a:lnTo>
                <a:lnTo>
                  <a:pt x="0" y="1520952"/>
                </a:lnTo>
                <a:lnTo>
                  <a:pt x="126491" y="1520952"/>
                </a:lnTo>
                <a:lnTo>
                  <a:pt x="1264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59708" y="3142488"/>
            <a:ext cx="128270" cy="1691639"/>
          </a:xfrm>
          <a:custGeom>
            <a:avLst/>
            <a:gdLst/>
            <a:ahLst/>
            <a:cxnLst/>
            <a:rect l="l" t="t" r="r" b="b"/>
            <a:pathLst>
              <a:path w="128270" h="1691639">
                <a:moveTo>
                  <a:pt x="128015" y="0"/>
                </a:moveTo>
                <a:lnTo>
                  <a:pt x="0" y="0"/>
                </a:lnTo>
                <a:lnTo>
                  <a:pt x="0" y="1691639"/>
                </a:lnTo>
                <a:lnTo>
                  <a:pt x="128015" y="1691639"/>
                </a:lnTo>
                <a:lnTo>
                  <a:pt x="12801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65091" y="2959607"/>
            <a:ext cx="127000" cy="1874520"/>
          </a:xfrm>
          <a:custGeom>
            <a:avLst/>
            <a:gdLst/>
            <a:ahLst/>
            <a:cxnLst/>
            <a:rect l="l" t="t" r="r" b="b"/>
            <a:pathLst>
              <a:path w="127000" h="1874520">
                <a:moveTo>
                  <a:pt x="126492" y="0"/>
                </a:moveTo>
                <a:lnTo>
                  <a:pt x="0" y="0"/>
                </a:lnTo>
                <a:lnTo>
                  <a:pt x="0" y="1874519"/>
                </a:lnTo>
                <a:lnTo>
                  <a:pt x="126492" y="1874519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68952" y="2776727"/>
            <a:ext cx="127000" cy="2057400"/>
          </a:xfrm>
          <a:custGeom>
            <a:avLst/>
            <a:gdLst/>
            <a:ahLst/>
            <a:cxnLst/>
            <a:rect l="l" t="t" r="r" b="b"/>
            <a:pathLst>
              <a:path w="127000" h="2057400">
                <a:moveTo>
                  <a:pt x="126492" y="0"/>
                </a:moveTo>
                <a:lnTo>
                  <a:pt x="0" y="0"/>
                </a:lnTo>
                <a:lnTo>
                  <a:pt x="0" y="2057400"/>
                </a:lnTo>
                <a:lnTo>
                  <a:pt x="126492" y="2057400"/>
                </a:lnTo>
                <a:lnTo>
                  <a:pt x="12649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72811" y="2592323"/>
            <a:ext cx="127000" cy="2242185"/>
          </a:xfrm>
          <a:custGeom>
            <a:avLst/>
            <a:gdLst/>
            <a:ahLst/>
            <a:cxnLst/>
            <a:rect l="l" t="t" r="r" b="b"/>
            <a:pathLst>
              <a:path w="127000" h="2242185">
                <a:moveTo>
                  <a:pt x="126491" y="0"/>
                </a:moveTo>
                <a:lnTo>
                  <a:pt x="0" y="0"/>
                </a:lnTo>
                <a:lnTo>
                  <a:pt x="0" y="2241804"/>
                </a:lnTo>
                <a:lnTo>
                  <a:pt x="126491" y="2241804"/>
                </a:lnTo>
                <a:lnTo>
                  <a:pt x="1264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76671" y="2458211"/>
            <a:ext cx="127000" cy="2376170"/>
          </a:xfrm>
          <a:custGeom>
            <a:avLst/>
            <a:gdLst/>
            <a:ahLst/>
            <a:cxnLst/>
            <a:rect l="l" t="t" r="r" b="b"/>
            <a:pathLst>
              <a:path w="127000" h="2376170">
                <a:moveTo>
                  <a:pt x="126491" y="0"/>
                </a:moveTo>
                <a:lnTo>
                  <a:pt x="0" y="0"/>
                </a:lnTo>
                <a:lnTo>
                  <a:pt x="0" y="2375916"/>
                </a:lnTo>
                <a:lnTo>
                  <a:pt x="126491" y="2375916"/>
                </a:lnTo>
                <a:lnTo>
                  <a:pt x="12649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92480" y="4834128"/>
            <a:ext cx="4849495" cy="0"/>
          </a:xfrm>
          <a:custGeom>
            <a:avLst/>
            <a:gdLst/>
            <a:ahLst/>
            <a:cxnLst/>
            <a:rect l="l" t="t" r="r" b="b"/>
            <a:pathLst>
              <a:path w="4849495">
                <a:moveTo>
                  <a:pt x="0" y="0"/>
                </a:moveTo>
                <a:lnTo>
                  <a:pt x="48493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460747" y="2228088"/>
            <a:ext cx="991235" cy="261620"/>
          </a:xfrm>
          <a:custGeom>
            <a:avLst/>
            <a:gdLst/>
            <a:ahLst/>
            <a:cxnLst/>
            <a:rect l="l" t="t" r="r" b="b"/>
            <a:pathLst>
              <a:path w="991235" h="261619">
                <a:moveTo>
                  <a:pt x="720089" y="178308"/>
                </a:moveTo>
                <a:lnTo>
                  <a:pt x="504063" y="178308"/>
                </a:lnTo>
                <a:lnTo>
                  <a:pt x="991235" y="261112"/>
                </a:lnTo>
                <a:lnTo>
                  <a:pt x="720089" y="178308"/>
                </a:lnTo>
                <a:close/>
              </a:path>
              <a:path w="991235" h="261619">
                <a:moveTo>
                  <a:pt x="864107" y="0"/>
                </a:moveTo>
                <a:lnTo>
                  <a:pt x="0" y="0"/>
                </a:lnTo>
                <a:lnTo>
                  <a:pt x="0" y="178308"/>
                </a:lnTo>
                <a:lnTo>
                  <a:pt x="864107" y="178308"/>
                </a:lnTo>
                <a:lnTo>
                  <a:pt x="86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460747" y="2228088"/>
            <a:ext cx="991235" cy="261620"/>
          </a:xfrm>
          <a:custGeom>
            <a:avLst/>
            <a:gdLst/>
            <a:ahLst/>
            <a:cxnLst/>
            <a:rect l="l" t="t" r="r" b="b"/>
            <a:pathLst>
              <a:path w="991235" h="261619">
                <a:moveTo>
                  <a:pt x="0" y="0"/>
                </a:moveTo>
                <a:lnTo>
                  <a:pt x="504063" y="0"/>
                </a:lnTo>
                <a:lnTo>
                  <a:pt x="720089" y="0"/>
                </a:lnTo>
                <a:lnTo>
                  <a:pt x="864107" y="0"/>
                </a:lnTo>
                <a:lnTo>
                  <a:pt x="864107" y="104012"/>
                </a:lnTo>
                <a:lnTo>
                  <a:pt x="864107" y="148589"/>
                </a:lnTo>
                <a:lnTo>
                  <a:pt x="864107" y="178308"/>
                </a:lnTo>
                <a:lnTo>
                  <a:pt x="720089" y="178308"/>
                </a:lnTo>
                <a:lnTo>
                  <a:pt x="991235" y="261112"/>
                </a:lnTo>
                <a:lnTo>
                  <a:pt x="504063" y="178308"/>
                </a:lnTo>
                <a:lnTo>
                  <a:pt x="0" y="178308"/>
                </a:lnTo>
                <a:lnTo>
                  <a:pt x="0" y="148589"/>
                </a:lnTo>
                <a:lnTo>
                  <a:pt x="0" y="1040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12776" y="1723644"/>
            <a:ext cx="5669280" cy="3404870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marL="1623060">
              <a:lnSpc>
                <a:spcPct val="100000"/>
              </a:lnSpc>
              <a:spcBef>
                <a:spcPts val="690"/>
              </a:spcBef>
            </a:pPr>
            <a:r>
              <a:rPr sz="1400" b="1" spc="-95" dirty="0">
                <a:solidFill>
                  <a:srgbClr val="585858"/>
                </a:solidFill>
                <a:latin typeface="Trebuchet MS"/>
                <a:cs typeface="Trebuchet MS"/>
              </a:rPr>
              <a:t>YILLARA </a:t>
            </a: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GÖRE </a:t>
            </a:r>
            <a:r>
              <a:rPr sz="1400" b="1" spc="-10" dirty="0">
                <a:solidFill>
                  <a:srgbClr val="585858"/>
                </a:solidFill>
                <a:latin typeface="Trebuchet MS"/>
                <a:cs typeface="Trebuchet MS"/>
              </a:rPr>
              <a:t>İZMİR </a:t>
            </a:r>
            <a:r>
              <a:rPr sz="1400" b="1" spc="-75" dirty="0">
                <a:solidFill>
                  <a:srgbClr val="585858"/>
                </a:solidFill>
                <a:latin typeface="Trebuchet MS"/>
                <a:cs typeface="Trebuchet MS"/>
              </a:rPr>
              <a:t>İLİ</a:t>
            </a:r>
            <a:r>
              <a:rPr sz="1400" b="1" spc="-28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400" b="1" spc="-60" dirty="0">
                <a:solidFill>
                  <a:srgbClr val="585858"/>
                </a:solidFill>
                <a:latin typeface="Trebuchet MS"/>
                <a:cs typeface="Trebuchet MS"/>
              </a:rPr>
              <a:t>NÜFUSU</a:t>
            </a:r>
            <a:endParaRPr sz="1400" dirty="0">
              <a:latin typeface="Trebuchet MS"/>
              <a:cs typeface="Trebuchet MS"/>
            </a:endParaRPr>
          </a:p>
          <a:p>
            <a:pPr marL="81915">
              <a:lnSpc>
                <a:spcPts val="1045"/>
              </a:lnSpc>
              <a:spcBef>
                <a:spcPts val="700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4400000,0</a:t>
            </a:r>
            <a:endParaRPr sz="900" dirty="0">
              <a:latin typeface="Arial"/>
              <a:cs typeface="Arial"/>
            </a:endParaRPr>
          </a:p>
          <a:p>
            <a:pPr marR="492125" algn="r">
              <a:lnSpc>
                <a:spcPts val="1045"/>
              </a:lnSpc>
            </a:pPr>
            <a:r>
              <a:rPr sz="900" spc="-45" dirty="0">
                <a:solidFill>
                  <a:srgbClr val="585858"/>
                </a:solidFill>
                <a:latin typeface="Arial"/>
                <a:cs typeface="Arial"/>
              </a:rPr>
              <a:t>2018;</a:t>
            </a:r>
            <a:r>
              <a:rPr sz="900" spc="-1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r>
              <a:rPr lang="tr-TR" sz="900" spc="-50" dirty="0">
                <a:solidFill>
                  <a:srgbClr val="585858"/>
                </a:solidFill>
                <a:latin typeface="Arial"/>
                <a:cs typeface="Arial"/>
              </a:rPr>
              <a:t>.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320</a:t>
            </a:r>
            <a:r>
              <a:rPr lang="tr-TR" sz="900" spc="-50" dirty="0">
                <a:solidFill>
                  <a:srgbClr val="585858"/>
                </a:solidFill>
                <a:latin typeface="Arial"/>
                <a:cs typeface="Arial"/>
              </a:rPr>
              <a:t>.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519,0</a:t>
            </a:r>
            <a:endParaRPr sz="900" dirty="0">
              <a:latin typeface="Arial"/>
              <a:cs typeface="Arial"/>
            </a:endParaRPr>
          </a:p>
          <a:p>
            <a:pPr marL="81915">
              <a:lnSpc>
                <a:spcPct val="100000"/>
              </a:lnSpc>
              <a:spcBef>
                <a:spcPts val="509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4300000,0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4200000,0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4100000,0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5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4000000,0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3900000,0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3800000,0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5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3700000,0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3600000,0</a:t>
            </a:r>
            <a:endParaRPr sz="900" dirty="0">
              <a:latin typeface="Arial"/>
              <a:cs typeface="Arial"/>
            </a:endParaRPr>
          </a:p>
          <a:p>
            <a:pPr marL="766445">
              <a:lnSpc>
                <a:spcPct val="100000"/>
              </a:lnSpc>
              <a:spcBef>
                <a:spcPts val="90"/>
              </a:spcBef>
              <a:tabLst>
                <a:tab pos="1170305" algn="l"/>
                <a:tab pos="1574800" algn="l"/>
                <a:tab pos="1978660" algn="l"/>
                <a:tab pos="2383155" algn="l"/>
                <a:tab pos="2787015" algn="l"/>
                <a:tab pos="3190875" algn="l"/>
                <a:tab pos="3594735" algn="l"/>
                <a:tab pos="3999229" algn="l"/>
                <a:tab pos="4403090" algn="l"/>
                <a:tab pos="4807585" algn="l"/>
                <a:tab pos="5211445" algn="l"/>
              </a:tabLst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2007	2008	2009	2010	2011	2012	2013	2014	2015	2016	2017	2018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065488" y="1723644"/>
            <a:ext cx="5933780" cy="3382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15228" y="1719072"/>
            <a:ext cx="6068695" cy="3420110"/>
          </a:xfrm>
          <a:custGeom>
            <a:avLst/>
            <a:gdLst/>
            <a:ahLst/>
            <a:cxnLst/>
            <a:rect l="l" t="t" r="r" b="b"/>
            <a:pathLst>
              <a:path w="6068695" h="3420110">
                <a:moveTo>
                  <a:pt x="0" y="3419855"/>
                </a:moveTo>
                <a:lnTo>
                  <a:pt x="6068568" y="3419855"/>
                </a:lnTo>
                <a:lnTo>
                  <a:pt x="6068568" y="0"/>
                </a:lnTo>
                <a:lnTo>
                  <a:pt x="0" y="0"/>
                </a:lnTo>
                <a:lnTo>
                  <a:pt x="0" y="3419855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5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54076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Tüketici Fiyat Endeksi – (TÜFE)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50</a:t>
            </a:fld>
            <a:endParaRPr spc="-60" dirty="0"/>
          </a:p>
        </p:txBody>
      </p:sp>
      <p:sp>
        <p:nvSpPr>
          <p:cNvPr id="7" name="object 7"/>
          <p:cNvSpPr txBox="1"/>
          <p:nvPr/>
        </p:nvSpPr>
        <p:spPr>
          <a:xfrm>
            <a:off x="78739" y="6610908"/>
            <a:ext cx="28168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tr-TR" sz="1200" b="1" spc="-155" dirty="0">
                <a:latin typeface="Trebuchet MS"/>
                <a:cs typeface="Trebuchet MS"/>
              </a:rPr>
              <a:t>TÜİK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B96-C729-4176-9A46-B331E98AB854}"/>
              </a:ext>
            </a:extLst>
          </p:cNvPr>
          <p:cNvSpPr txBox="1"/>
          <p:nvPr/>
        </p:nvSpPr>
        <p:spPr>
          <a:xfrm>
            <a:off x="1219200" y="5181600"/>
            <a:ext cx="9372600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600" dirty="0"/>
              <a:t>Özellikle son yıllarda İzmir ili tüfe oranının, Türkiye tüfe oranının üzerinde seyrettiği görülmektedir.</a:t>
            </a:r>
            <a:endParaRPr lang="en-US" sz="16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9428A3E-38DB-4434-B5B5-B1C37B125A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871871"/>
              </p:ext>
            </p:extLst>
          </p:nvPr>
        </p:nvGraphicFramePr>
        <p:xfrm>
          <a:off x="1219200" y="1274248"/>
          <a:ext cx="9372600" cy="390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DAC67E3-F250-4943-87B2-BE943B12A12F}"/>
              </a:ext>
            </a:extLst>
          </p:cNvPr>
          <p:cNvSpPr txBox="1"/>
          <p:nvPr/>
        </p:nvSpPr>
        <p:spPr>
          <a:xfrm>
            <a:off x="1219200" y="6515302"/>
            <a:ext cx="104241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200" dirty="0"/>
              <a:t>*Veri seti, bir önceki yılın aynı ayına göre değişimlerin on iki aylık aritmetik ortalamasının alınması ile elde edilmiştir.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6513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80593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Konut</a:t>
            </a:r>
            <a:r>
              <a:rPr spc="-320" dirty="0"/>
              <a:t> </a:t>
            </a:r>
            <a:r>
              <a:rPr spc="-125" dirty="0"/>
              <a:t>Sektörü</a:t>
            </a:r>
          </a:p>
        </p:txBody>
      </p:sp>
      <p:sp>
        <p:nvSpPr>
          <p:cNvPr id="3" name="object 3"/>
          <p:cNvSpPr/>
          <p:nvPr/>
        </p:nvSpPr>
        <p:spPr>
          <a:xfrm>
            <a:off x="54864" y="1527951"/>
            <a:ext cx="5998955" cy="3368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2" y="1485900"/>
            <a:ext cx="6050280" cy="3424554"/>
          </a:xfrm>
          <a:custGeom>
            <a:avLst/>
            <a:gdLst/>
            <a:ahLst/>
            <a:cxnLst/>
            <a:rect l="l" t="t" r="r" b="b"/>
            <a:pathLst>
              <a:path w="6050280" h="3424554">
                <a:moveTo>
                  <a:pt x="0" y="3424428"/>
                </a:moveTo>
                <a:lnTo>
                  <a:pt x="6050280" y="3424428"/>
                </a:lnTo>
                <a:lnTo>
                  <a:pt x="6050280" y="0"/>
                </a:lnTo>
                <a:lnTo>
                  <a:pt x="0" y="0"/>
                </a:lnTo>
                <a:lnTo>
                  <a:pt x="0" y="342442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1490472"/>
            <a:ext cx="6041136" cy="3415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1428" y="1485900"/>
            <a:ext cx="6050280" cy="3424554"/>
          </a:xfrm>
          <a:custGeom>
            <a:avLst/>
            <a:gdLst/>
            <a:ahLst/>
            <a:cxnLst/>
            <a:rect l="l" t="t" r="r" b="b"/>
            <a:pathLst>
              <a:path w="6050280" h="3424554">
                <a:moveTo>
                  <a:pt x="0" y="3424428"/>
                </a:moveTo>
                <a:lnTo>
                  <a:pt x="6050280" y="3424428"/>
                </a:lnTo>
                <a:lnTo>
                  <a:pt x="6050280" y="0"/>
                </a:lnTo>
                <a:lnTo>
                  <a:pt x="0" y="0"/>
                </a:lnTo>
                <a:lnTo>
                  <a:pt x="0" y="342442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94211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6533489"/>
            <a:ext cx="2783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 </a:t>
            </a:r>
            <a:r>
              <a:rPr sz="1200" b="1" spc="-105" dirty="0">
                <a:latin typeface="Trebuchet MS"/>
                <a:cs typeface="Trebuchet MS"/>
              </a:rPr>
              <a:t>Tapu </a:t>
            </a:r>
            <a:r>
              <a:rPr sz="1200" b="1" spc="-90" dirty="0">
                <a:latin typeface="Trebuchet MS"/>
                <a:cs typeface="Trebuchet MS"/>
              </a:rPr>
              <a:t>ve </a:t>
            </a:r>
            <a:r>
              <a:rPr sz="1200" b="1" spc="-65" dirty="0">
                <a:latin typeface="Trebuchet MS"/>
                <a:cs typeface="Trebuchet MS"/>
              </a:rPr>
              <a:t>Kadastro </a:t>
            </a:r>
            <a:r>
              <a:rPr sz="1200" b="1" spc="-70" dirty="0">
                <a:latin typeface="Trebuchet MS"/>
                <a:cs typeface="Trebuchet MS"/>
              </a:rPr>
              <a:t>Genel</a:t>
            </a:r>
            <a:r>
              <a:rPr sz="1200" b="1" spc="-15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Müdürlüğü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6466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Motorlu </a:t>
            </a:r>
            <a:r>
              <a:rPr spc="-204" dirty="0"/>
              <a:t>Taşıt</a:t>
            </a:r>
            <a:r>
              <a:rPr spc="-49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6147148" y="1460148"/>
            <a:ext cx="5844818" cy="3515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1428" y="1446275"/>
            <a:ext cx="5928360" cy="3534410"/>
          </a:xfrm>
          <a:custGeom>
            <a:avLst/>
            <a:gdLst/>
            <a:ahLst/>
            <a:cxnLst/>
            <a:rect l="l" t="t" r="r" b="b"/>
            <a:pathLst>
              <a:path w="5928359" h="3534410">
                <a:moveTo>
                  <a:pt x="0" y="3534155"/>
                </a:moveTo>
                <a:lnTo>
                  <a:pt x="5928360" y="3534155"/>
                </a:lnTo>
                <a:lnTo>
                  <a:pt x="5928360" y="0"/>
                </a:lnTo>
                <a:lnTo>
                  <a:pt x="0" y="0"/>
                </a:lnTo>
                <a:lnTo>
                  <a:pt x="0" y="3534155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784" y="1450848"/>
            <a:ext cx="5919215" cy="3525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446275"/>
            <a:ext cx="5928360" cy="3534410"/>
          </a:xfrm>
          <a:custGeom>
            <a:avLst/>
            <a:gdLst/>
            <a:ahLst/>
            <a:cxnLst/>
            <a:rect l="l" t="t" r="r" b="b"/>
            <a:pathLst>
              <a:path w="5928360" h="3534410">
                <a:moveTo>
                  <a:pt x="0" y="3534155"/>
                </a:moveTo>
                <a:lnTo>
                  <a:pt x="5928360" y="3534155"/>
                </a:lnTo>
                <a:lnTo>
                  <a:pt x="5928360" y="0"/>
                </a:lnTo>
                <a:lnTo>
                  <a:pt x="0" y="0"/>
                </a:lnTo>
                <a:lnTo>
                  <a:pt x="0" y="3534155"/>
                </a:lnTo>
                <a:close/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52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6466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Motorlu </a:t>
            </a:r>
            <a:r>
              <a:rPr spc="-204" dirty="0"/>
              <a:t>Taşıt</a:t>
            </a:r>
            <a:r>
              <a:rPr spc="-490" dirty="0"/>
              <a:t> </a:t>
            </a:r>
            <a:r>
              <a:rPr spc="-165" dirty="0"/>
              <a:t>Verileri</a:t>
            </a:r>
          </a:p>
        </p:txBody>
      </p:sp>
      <p:sp>
        <p:nvSpPr>
          <p:cNvPr id="3" name="object 3"/>
          <p:cNvSpPr/>
          <p:nvPr/>
        </p:nvSpPr>
        <p:spPr>
          <a:xfrm>
            <a:off x="6612453" y="1583436"/>
            <a:ext cx="5579545" cy="3343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5059" y="4931664"/>
            <a:ext cx="5996940" cy="0"/>
          </a:xfrm>
          <a:custGeom>
            <a:avLst/>
            <a:gdLst/>
            <a:ahLst/>
            <a:cxnLst/>
            <a:rect l="l" t="t" r="r" b="b"/>
            <a:pathLst>
              <a:path w="5996940">
                <a:moveTo>
                  <a:pt x="0" y="0"/>
                </a:moveTo>
                <a:lnTo>
                  <a:pt x="599694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95059" y="1578863"/>
            <a:ext cx="5996940" cy="3352800"/>
          </a:xfrm>
          <a:custGeom>
            <a:avLst/>
            <a:gdLst/>
            <a:ahLst/>
            <a:cxnLst/>
            <a:rect l="l" t="t" r="r" b="b"/>
            <a:pathLst>
              <a:path w="5996940" h="3352800">
                <a:moveTo>
                  <a:pt x="5996940" y="0"/>
                </a:moveTo>
                <a:lnTo>
                  <a:pt x="0" y="0"/>
                </a:lnTo>
                <a:lnTo>
                  <a:pt x="0" y="335280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04" y="1596783"/>
            <a:ext cx="5858758" cy="3276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" y="1578863"/>
            <a:ext cx="5996305" cy="3352800"/>
          </a:xfrm>
          <a:custGeom>
            <a:avLst/>
            <a:gdLst/>
            <a:ahLst/>
            <a:cxnLst/>
            <a:rect l="l" t="t" r="r" b="b"/>
            <a:pathLst>
              <a:path w="5996305" h="3352800">
                <a:moveTo>
                  <a:pt x="0" y="3352800"/>
                </a:moveTo>
                <a:lnTo>
                  <a:pt x="5996178" y="3352800"/>
                </a:lnTo>
                <a:lnTo>
                  <a:pt x="5996178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53</a:t>
            </a:fld>
            <a:endParaRPr spc="-6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02361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25" dirty="0"/>
              <a:t>T</a:t>
            </a:r>
            <a:r>
              <a:rPr spc="-85" dirty="0"/>
              <a:t>ü</a:t>
            </a:r>
            <a:r>
              <a:rPr spc="-254" dirty="0"/>
              <a:t>k</a:t>
            </a:r>
            <a:r>
              <a:rPr spc="-170" dirty="0"/>
              <a:t>e</a:t>
            </a:r>
            <a:r>
              <a:rPr spc="-195" dirty="0"/>
              <a:t>t</a:t>
            </a:r>
            <a:r>
              <a:rPr spc="-160" dirty="0"/>
              <a:t>i</a:t>
            </a:r>
            <a:r>
              <a:rPr spc="-100" dirty="0"/>
              <a:t>m</a:t>
            </a:r>
          </a:p>
        </p:txBody>
      </p:sp>
      <p:sp>
        <p:nvSpPr>
          <p:cNvPr id="3" name="object 3"/>
          <p:cNvSpPr/>
          <p:nvPr/>
        </p:nvSpPr>
        <p:spPr>
          <a:xfrm>
            <a:off x="2208595" y="1077467"/>
            <a:ext cx="7782469" cy="541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54</a:t>
            </a:fld>
            <a:endParaRPr spc="-60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8745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5" dirty="0"/>
              <a:t>Enerji</a:t>
            </a:r>
            <a:r>
              <a:rPr spc="-320" dirty="0"/>
              <a:t> </a:t>
            </a:r>
            <a:r>
              <a:rPr spc="-200" dirty="0"/>
              <a:t>Tüketimi</a:t>
            </a:r>
          </a:p>
        </p:txBody>
      </p:sp>
      <p:sp>
        <p:nvSpPr>
          <p:cNvPr id="3" name="object 3"/>
          <p:cNvSpPr/>
          <p:nvPr/>
        </p:nvSpPr>
        <p:spPr>
          <a:xfrm>
            <a:off x="124228" y="1465305"/>
            <a:ext cx="5759916" cy="3693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432" y="1435608"/>
            <a:ext cx="5928360" cy="3744595"/>
          </a:xfrm>
          <a:custGeom>
            <a:avLst/>
            <a:gdLst/>
            <a:ahLst/>
            <a:cxnLst/>
            <a:rect l="l" t="t" r="r" b="b"/>
            <a:pathLst>
              <a:path w="5928360" h="3744595">
                <a:moveTo>
                  <a:pt x="0" y="3744467"/>
                </a:moveTo>
                <a:lnTo>
                  <a:pt x="5928360" y="3744467"/>
                </a:lnTo>
                <a:lnTo>
                  <a:pt x="5928360" y="0"/>
                </a:lnTo>
                <a:lnTo>
                  <a:pt x="0" y="0"/>
                </a:lnTo>
                <a:lnTo>
                  <a:pt x="0" y="3744467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57407" y="1440180"/>
            <a:ext cx="5836080" cy="3576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6208" y="1435608"/>
            <a:ext cx="5928360" cy="3744595"/>
          </a:xfrm>
          <a:custGeom>
            <a:avLst/>
            <a:gdLst/>
            <a:ahLst/>
            <a:cxnLst/>
            <a:rect l="l" t="t" r="r" b="b"/>
            <a:pathLst>
              <a:path w="5928359" h="3744595">
                <a:moveTo>
                  <a:pt x="0" y="3744467"/>
                </a:moveTo>
                <a:lnTo>
                  <a:pt x="5928360" y="3744467"/>
                </a:lnTo>
                <a:lnTo>
                  <a:pt x="5928360" y="0"/>
                </a:lnTo>
                <a:lnTo>
                  <a:pt x="0" y="0"/>
                </a:lnTo>
                <a:lnTo>
                  <a:pt x="0" y="3744467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55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8745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5" dirty="0"/>
              <a:t>Enerji</a:t>
            </a:r>
            <a:r>
              <a:rPr spc="-320" dirty="0"/>
              <a:t> </a:t>
            </a:r>
            <a:r>
              <a:rPr spc="-200" dirty="0"/>
              <a:t>Tüketimi</a:t>
            </a:r>
          </a:p>
        </p:txBody>
      </p:sp>
      <p:sp>
        <p:nvSpPr>
          <p:cNvPr id="3" name="object 3"/>
          <p:cNvSpPr/>
          <p:nvPr/>
        </p:nvSpPr>
        <p:spPr>
          <a:xfrm>
            <a:off x="86827" y="1347942"/>
            <a:ext cx="5888064" cy="342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1" y="1313688"/>
            <a:ext cx="5986780" cy="3487420"/>
          </a:xfrm>
          <a:custGeom>
            <a:avLst/>
            <a:gdLst/>
            <a:ahLst/>
            <a:cxnLst/>
            <a:rect l="l" t="t" r="r" b="b"/>
            <a:pathLst>
              <a:path w="5986780" h="3487420">
                <a:moveTo>
                  <a:pt x="0" y="3486912"/>
                </a:moveTo>
                <a:lnTo>
                  <a:pt x="5986272" y="3486912"/>
                </a:lnTo>
                <a:lnTo>
                  <a:pt x="5986272" y="0"/>
                </a:lnTo>
                <a:lnTo>
                  <a:pt x="0" y="0"/>
                </a:lnTo>
                <a:lnTo>
                  <a:pt x="0" y="3486912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0992" y="1332811"/>
            <a:ext cx="5897625" cy="3383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63055" y="1313688"/>
            <a:ext cx="5986780" cy="3487420"/>
          </a:xfrm>
          <a:custGeom>
            <a:avLst/>
            <a:gdLst/>
            <a:ahLst/>
            <a:cxnLst/>
            <a:rect l="l" t="t" r="r" b="b"/>
            <a:pathLst>
              <a:path w="5986780" h="3487420">
                <a:moveTo>
                  <a:pt x="0" y="3486912"/>
                </a:moveTo>
                <a:lnTo>
                  <a:pt x="5986272" y="3486912"/>
                </a:lnTo>
                <a:lnTo>
                  <a:pt x="5986272" y="0"/>
                </a:lnTo>
                <a:lnTo>
                  <a:pt x="0" y="0"/>
                </a:lnTo>
                <a:lnTo>
                  <a:pt x="0" y="3486912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56</a:t>
            </a:fld>
            <a:endParaRPr spc="-6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6633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0" dirty="0"/>
              <a:t>Kurulan </a:t>
            </a:r>
            <a:r>
              <a:rPr spc="-145" dirty="0"/>
              <a:t>Kapanan </a:t>
            </a:r>
            <a:r>
              <a:rPr spc="-150" dirty="0"/>
              <a:t>Firma</a:t>
            </a:r>
            <a:r>
              <a:rPr spc="-525" dirty="0"/>
              <a:t> </a:t>
            </a:r>
            <a:r>
              <a:rPr spc="-140" dirty="0"/>
              <a:t>Sayısı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94211" y="6465214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41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533489"/>
            <a:ext cx="9036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5" dirty="0">
                <a:latin typeface="Trebuchet MS"/>
                <a:cs typeface="Trebuchet MS"/>
              </a:rPr>
              <a:t>TOBB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31036" y="2510027"/>
          <a:ext cx="9309734" cy="1990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2013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2014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2015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2016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2017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Kurulan 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Firma </a:t>
                      </a:r>
                      <a:r>
                        <a:rPr sz="1800" spc="-175" dirty="0">
                          <a:latin typeface="Arial"/>
                          <a:cs typeface="Arial"/>
                        </a:rPr>
                        <a:t>Sayısı </a:t>
                      </a:r>
                      <a:r>
                        <a:rPr sz="1800" spc="-65" dirty="0">
                          <a:latin typeface="Arial"/>
                          <a:cs typeface="Arial"/>
                        </a:rPr>
                        <a:t>(Kooperatif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Hariç)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5.400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7.010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6.190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6.186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7.010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30" dirty="0">
                          <a:latin typeface="Arial"/>
                          <a:cs typeface="Arial"/>
                        </a:rPr>
                        <a:t>Kapanan 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Firma </a:t>
                      </a:r>
                      <a:r>
                        <a:rPr sz="1800" spc="-170" dirty="0">
                          <a:latin typeface="Arial"/>
                          <a:cs typeface="Arial"/>
                        </a:rPr>
                        <a:t>Sayısı 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(Tasfiyeler</a:t>
                      </a:r>
                      <a:r>
                        <a:rPr sz="18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Hariç)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2.085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2.038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1.455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1.378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85" dirty="0">
                          <a:latin typeface="Arial"/>
                          <a:cs typeface="Arial"/>
                        </a:rPr>
                        <a:t>1.607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993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5" dirty="0"/>
              <a:t>Kültürel</a:t>
            </a:r>
            <a:r>
              <a:rPr spc="-275" dirty="0"/>
              <a:t> </a:t>
            </a:r>
            <a:r>
              <a:rPr spc="-165" dirty="0"/>
              <a:t>Etkinlikler</a:t>
            </a:r>
          </a:p>
        </p:txBody>
      </p:sp>
      <p:sp>
        <p:nvSpPr>
          <p:cNvPr id="3" name="object 3"/>
          <p:cNvSpPr/>
          <p:nvPr/>
        </p:nvSpPr>
        <p:spPr>
          <a:xfrm>
            <a:off x="509016" y="3076955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016" y="2855976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9016" y="2633472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016" y="2412492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016" y="2189988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016" y="1969007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9016" y="1748027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016" y="1525524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9016" y="3297935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801" y="1770126"/>
            <a:ext cx="4653280" cy="685800"/>
          </a:xfrm>
          <a:custGeom>
            <a:avLst/>
            <a:gdLst/>
            <a:ahLst/>
            <a:cxnLst/>
            <a:rect l="l" t="t" r="r" b="b"/>
            <a:pathLst>
              <a:path w="4653280" h="685800">
                <a:moveTo>
                  <a:pt x="0" y="620268"/>
                </a:moveTo>
                <a:lnTo>
                  <a:pt x="388620" y="685800"/>
                </a:lnTo>
                <a:lnTo>
                  <a:pt x="775716" y="576072"/>
                </a:lnTo>
                <a:lnTo>
                  <a:pt x="1164336" y="342900"/>
                </a:lnTo>
                <a:lnTo>
                  <a:pt x="1551432" y="397763"/>
                </a:lnTo>
                <a:lnTo>
                  <a:pt x="1938528" y="309372"/>
                </a:lnTo>
                <a:lnTo>
                  <a:pt x="2327148" y="288036"/>
                </a:lnTo>
                <a:lnTo>
                  <a:pt x="2714244" y="365760"/>
                </a:lnTo>
                <a:lnTo>
                  <a:pt x="3102864" y="365760"/>
                </a:lnTo>
                <a:lnTo>
                  <a:pt x="3489960" y="464820"/>
                </a:lnTo>
                <a:lnTo>
                  <a:pt x="3877056" y="275844"/>
                </a:lnTo>
                <a:lnTo>
                  <a:pt x="4265676" y="33527"/>
                </a:lnTo>
                <a:lnTo>
                  <a:pt x="4652772" y="0"/>
                </a:lnTo>
              </a:path>
            </a:pathLst>
          </a:custGeom>
          <a:ln w="2895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1801" y="1770126"/>
            <a:ext cx="4653280" cy="1373505"/>
          </a:xfrm>
          <a:custGeom>
            <a:avLst/>
            <a:gdLst/>
            <a:ahLst/>
            <a:cxnLst/>
            <a:rect l="l" t="t" r="r" b="b"/>
            <a:pathLst>
              <a:path w="4653280" h="1373505">
                <a:moveTo>
                  <a:pt x="0" y="1328927"/>
                </a:moveTo>
                <a:lnTo>
                  <a:pt x="388620" y="1373124"/>
                </a:lnTo>
                <a:lnTo>
                  <a:pt x="775716" y="1284732"/>
                </a:lnTo>
                <a:lnTo>
                  <a:pt x="1164336" y="952500"/>
                </a:lnTo>
                <a:lnTo>
                  <a:pt x="1551432" y="929639"/>
                </a:lnTo>
                <a:lnTo>
                  <a:pt x="1938528" y="265175"/>
                </a:lnTo>
                <a:lnTo>
                  <a:pt x="2327148" y="109727"/>
                </a:lnTo>
                <a:lnTo>
                  <a:pt x="2714244" y="88391"/>
                </a:lnTo>
                <a:lnTo>
                  <a:pt x="3102864" y="199644"/>
                </a:lnTo>
                <a:lnTo>
                  <a:pt x="3489960" y="288036"/>
                </a:lnTo>
                <a:lnTo>
                  <a:pt x="3877056" y="155448"/>
                </a:lnTo>
                <a:lnTo>
                  <a:pt x="4265676" y="155448"/>
                </a:lnTo>
                <a:lnTo>
                  <a:pt x="4652772" y="0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81724" y="1353337"/>
            <a:ext cx="142240" cy="20199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7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3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6823" y="1353337"/>
            <a:ext cx="207010" cy="20199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6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60</a:t>
            </a:r>
            <a:endParaRPr sz="10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40</a:t>
            </a:r>
            <a:endParaRPr sz="10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51435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8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51435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6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51435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51435" algn="ctr">
              <a:lnSpc>
                <a:spcPct val="100000"/>
              </a:lnSpc>
              <a:spcBef>
                <a:spcPts val="545"/>
              </a:spcBef>
            </a:pP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114935" algn="ctr">
              <a:lnSpc>
                <a:spcPct val="100000"/>
              </a:lnSpc>
              <a:spcBef>
                <a:spcPts val="5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41626" y="1127506"/>
            <a:ext cx="23228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Sinema </a:t>
            </a:r>
            <a:r>
              <a:rPr sz="1400" b="1" spc="-100" dirty="0">
                <a:solidFill>
                  <a:srgbClr val="585858"/>
                </a:solidFill>
                <a:latin typeface="Trebuchet MS"/>
                <a:cs typeface="Trebuchet MS"/>
              </a:rPr>
              <a:t>ve </a:t>
            </a:r>
            <a:r>
              <a:rPr sz="1400" b="1" spc="-95" dirty="0">
                <a:solidFill>
                  <a:srgbClr val="585858"/>
                </a:solidFill>
                <a:latin typeface="Trebuchet MS"/>
                <a:cs typeface="Trebuchet MS"/>
              </a:rPr>
              <a:t>Tiyatro </a:t>
            </a:r>
            <a:r>
              <a:rPr sz="1400" b="1" spc="-60" dirty="0">
                <a:solidFill>
                  <a:srgbClr val="585858"/>
                </a:solidFill>
                <a:latin typeface="Trebuchet MS"/>
                <a:cs typeface="Trebuchet MS"/>
              </a:rPr>
              <a:t>Salonu</a:t>
            </a:r>
            <a:r>
              <a:rPr sz="1400" b="1" spc="-25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Sayısı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73886" y="374675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895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50870" y="374675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53083"/>
            <a:ext cx="5992495" cy="2900680"/>
          </a:xfrm>
          <a:custGeom>
            <a:avLst/>
            <a:gdLst/>
            <a:ahLst/>
            <a:cxnLst/>
            <a:rect l="l" t="t" r="r" b="b"/>
            <a:pathLst>
              <a:path w="5992495" h="2900679">
                <a:moveTo>
                  <a:pt x="0" y="2900172"/>
                </a:moveTo>
                <a:lnTo>
                  <a:pt x="5992368" y="2900172"/>
                </a:lnTo>
                <a:lnTo>
                  <a:pt x="5992368" y="0"/>
                </a:lnTo>
                <a:lnTo>
                  <a:pt x="0" y="0"/>
                </a:lnTo>
                <a:lnTo>
                  <a:pt x="0" y="2900172"/>
                </a:lnTo>
                <a:close/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6572" y="6181344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6572" y="5998464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6572" y="5817108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6572" y="5634228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6572" y="5451347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6572" y="5268467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6572" y="5085588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6572" y="4902708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6572" y="4719828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572" y="4538471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6572" y="6364223"/>
            <a:ext cx="4525010" cy="0"/>
          </a:xfrm>
          <a:custGeom>
            <a:avLst/>
            <a:gdLst/>
            <a:ahLst/>
            <a:cxnLst/>
            <a:rect l="l" t="t" r="r" b="b"/>
            <a:pathLst>
              <a:path w="4525010">
                <a:moveTo>
                  <a:pt x="0" y="0"/>
                </a:moveTo>
                <a:lnTo>
                  <a:pt x="452475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9546" y="4728209"/>
            <a:ext cx="4177665" cy="996950"/>
          </a:xfrm>
          <a:custGeom>
            <a:avLst/>
            <a:gdLst/>
            <a:ahLst/>
            <a:cxnLst/>
            <a:rect l="l" t="t" r="r" b="b"/>
            <a:pathLst>
              <a:path w="4177665" h="996950">
                <a:moveTo>
                  <a:pt x="0" y="996695"/>
                </a:moveTo>
                <a:lnTo>
                  <a:pt x="348995" y="830579"/>
                </a:lnTo>
                <a:lnTo>
                  <a:pt x="696467" y="826007"/>
                </a:lnTo>
                <a:lnTo>
                  <a:pt x="1045464" y="352044"/>
                </a:lnTo>
                <a:lnTo>
                  <a:pt x="1392936" y="405383"/>
                </a:lnTo>
                <a:lnTo>
                  <a:pt x="1740408" y="583691"/>
                </a:lnTo>
                <a:lnTo>
                  <a:pt x="2089403" y="643127"/>
                </a:lnTo>
                <a:lnTo>
                  <a:pt x="2436876" y="658367"/>
                </a:lnTo>
                <a:lnTo>
                  <a:pt x="2785871" y="423671"/>
                </a:lnTo>
                <a:lnTo>
                  <a:pt x="3133343" y="298703"/>
                </a:lnTo>
                <a:lnTo>
                  <a:pt x="3480816" y="376427"/>
                </a:lnTo>
                <a:lnTo>
                  <a:pt x="3829812" y="312419"/>
                </a:lnTo>
                <a:lnTo>
                  <a:pt x="4177283" y="0"/>
                </a:lnTo>
              </a:path>
            </a:pathLst>
          </a:custGeom>
          <a:ln w="2895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39546" y="4746497"/>
            <a:ext cx="4177665" cy="1035050"/>
          </a:xfrm>
          <a:custGeom>
            <a:avLst/>
            <a:gdLst/>
            <a:ahLst/>
            <a:cxnLst/>
            <a:rect l="l" t="t" r="r" b="b"/>
            <a:pathLst>
              <a:path w="4177665" h="1035050">
                <a:moveTo>
                  <a:pt x="0" y="1034795"/>
                </a:moveTo>
                <a:lnTo>
                  <a:pt x="348995" y="1005839"/>
                </a:lnTo>
                <a:lnTo>
                  <a:pt x="696467" y="845819"/>
                </a:lnTo>
                <a:lnTo>
                  <a:pt x="1045464" y="710183"/>
                </a:lnTo>
                <a:lnTo>
                  <a:pt x="1392936" y="477012"/>
                </a:lnTo>
                <a:lnTo>
                  <a:pt x="1740408" y="68579"/>
                </a:lnTo>
                <a:lnTo>
                  <a:pt x="2089403" y="3047"/>
                </a:lnTo>
                <a:lnTo>
                  <a:pt x="2436876" y="0"/>
                </a:lnTo>
                <a:lnTo>
                  <a:pt x="2785871" y="252983"/>
                </a:lnTo>
                <a:lnTo>
                  <a:pt x="3133343" y="129539"/>
                </a:lnTo>
                <a:lnTo>
                  <a:pt x="3480816" y="620267"/>
                </a:lnTo>
                <a:lnTo>
                  <a:pt x="3829812" y="373379"/>
                </a:lnTo>
                <a:lnTo>
                  <a:pt x="4177283" y="283463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483640" y="4404193"/>
            <a:ext cx="440690" cy="20358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500</a:t>
            </a:r>
            <a:r>
              <a:rPr sz="1000" spc="-1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450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400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350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300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250</a:t>
            </a:r>
            <a:r>
              <a:rPr sz="1000" spc="-1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150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50</a:t>
            </a:r>
            <a:r>
              <a:rPr sz="10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7707" y="4404193"/>
            <a:ext cx="533400" cy="20358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5 000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4 500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4 000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3 500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3 000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2 500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2 000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1 500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1 000</a:t>
            </a:r>
            <a:r>
              <a:rPr sz="10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L="92710" algn="ctr">
              <a:lnSpc>
                <a:spcPct val="100000"/>
              </a:lnSpc>
              <a:spcBef>
                <a:spcPts val="240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500</a:t>
            </a:r>
            <a:r>
              <a:rPr sz="1000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235"/>
              </a:spcBef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3633" y="3360801"/>
            <a:ext cx="4924425" cy="1018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  <a:tabLst>
                <a:tab pos="387350" algn="l"/>
                <a:tab pos="774700" algn="l"/>
                <a:tab pos="1162685" algn="l"/>
                <a:tab pos="1550670" algn="l"/>
                <a:tab pos="1938655" algn="l"/>
                <a:tab pos="2326005" algn="l"/>
                <a:tab pos="2713990" algn="l"/>
                <a:tab pos="3101975" algn="l"/>
                <a:tab pos="3489325" algn="l"/>
                <a:tab pos="3877310" algn="l"/>
                <a:tab pos="4264660" algn="l"/>
                <a:tab pos="4653280" algn="l"/>
              </a:tabLst>
            </a:pP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05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06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07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08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09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11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12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13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14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15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16</a:t>
            </a:r>
            <a:r>
              <a:rPr sz="1000" dirty="0">
                <a:solidFill>
                  <a:srgbClr val="585858"/>
                </a:solidFill>
                <a:latin typeface="Arial"/>
                <a:cs typeface="Arial"/>
              </a:rPr>
              <a:t>	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  <a:p>
            <a:pPr marL="1069340">
              <a:lnSpc>
                <a:spcPct val="100000"/>
              </a:lnSpc>
              <a:spcBef>
                <a:spcPts val="890"/>
              </a:spcBef>
              <a:tabLst>
                <a:tab pos="2846070" algn="l"/>
              </a:tabLst>
            </a:pPr>
            <a:r>
              <a:rPr sz="1200" spc="-85" dirty="0">
                <a:solidFill>
                  <a:srgbClr val="585858"/>
                </a:solidFill>
                <a:latin typeface="Arial"/>
                <a:cs typeface="Arial"/>
              </a:rPr>
              <a:t>Sinema</a:t>
            </a:r>
            <a:r>
              <a:rPr sz="12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salonu </a:t>
            </a:r>
            <a:r>
              <a:rPr sz="1200" spc="-95" dirty="0">
                <a:solidFill>
                  <a:srgbClr val="585858"/>
                </a:solidFill>
                <a:latin typeface="Arial"/>
                <a:cs typeface="Arial"/>
              </a:rPr>
              <a:t>sayısı	</a:t>
            </a:r>
            <a:r>
              <a:rPr sz="1200" spc="-40" dirty="0">
                <a:solidFill>
                  <a:srgbClr val="585858"/>
                </a:solidFill>
                <a:latin typeface="Arial"/>
                <a:cs typeface="Arial"/>
              </a:rPr>
              <a:t>Tiyatro </a:t>
            </a: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salonu</a:t>
            </a:r>
            <a:r>
              <a:rPr sz="1200" spc="-9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585858"/>
                </a:solidFill>
                <a:latin typeface="Arial"/>
                <a:cs typeface="Arial"/>
              </a:rPr>
              <a:t>sayısı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R="71120" algn="ctr">
              <a:lnSpc>
                <a:spcPct val="100000"/>
              </a:lnSpc>
            </a:pP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Sinema </a:t>
            </a:r>
            <a:r>
              <a:rPr sz="1400" b="1" spc="-100" dirty="0">
                <a:solidFill>
                  <a:srgbClr val="585858"/>
                </a:solidFill>
                <a:latin typeface="Trebuchet MS"/>
                <a:cs typeface="Trebuchet MS"/>
              </a:rPr>
              <a:t>ve </a:t>
            </a:r>
            <a:r>
              <a:rPr sz="1400" b="1" spc="-95" dirty="0">
                <a:solidFill>
                  <a:srgbClr val="585858"/>
                </a:solidFill>
                <a:latin typeface="Trebuchet MS"/>
                <a:cs typeface="Trebuchet MS"/>
              </a:rPr>
              <a:t>Tiyatro Seyirci</a:t>
            </a:r>
            <a:r>
              <a:rPr sz="1400" b="1" spc="-215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Sayısı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76577" y="6773418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895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50870" y="6773418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895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11479" y="6419799"/>
            <a:ext cx="44354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2005</a:t>
            </a:r>
            <a:r>
              <a:rPr sz="90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2006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2007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2008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2009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2010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2011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2012</a:t>
            </a:r>
            <a:r>
              <a:rPr sz="90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2013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2014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2015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2016</a:t>
            </a:r>
            <a:r>
              <a:rPr sz="90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2017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Times New Roman"/>
              <a:cs typeface="Times New Roman"/>
            </a:endParaRPr>
          </a:p>
          <a:p>
            <a:pPr marL="1035050">
              <a:lnSpc>
                <a:spcPct val="100000"/>
              </a:lnSpc>
              <a:tabLst>
                <a:tab pos="2607945" algn="l"/>
              </a:tabLst>
            </a:pPr>
            <a:r>
              <a:rPr sz="1000" spc="-75" dirty="0">
                <a:solidFill>
                  <a:srgbClr val="585858"/>
                </a:solidFill>
                <a:latin typeface="Arial"/>
                <a:cs typeface="Arial"/>
              </a:rPr>
              <a:t>Sinema </a:t>
            </a:r>
            <a:r>
              <a:rPr sz="10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Seyirci</a:t>
            </a:r>
            <a:r>
              <a:rPr sz="10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95" dirty="0">
                <a:solidFill>
                  <a:srgbClr val="585858"/>
                </a:solidFill>
                <a:latin typeface="Arial"/>
                <a:cs typeface="Arial"/>
              </a:rPr>
              <a:t>Sayısı	</a:t>
            </a:r>
            <a:r>
              <a:rPr sz="1000" spc="-35" dirty="0">
                <a:solidFill>
                  <a:srgbClr val="585858"/>
                </a:solidFill>
                <a:latin typeface="Arial"/>
                <a:cs typeface="Arial"/>
              </a:rPr>
              <a:t>Tiyatro </a:t>
            </a:r>
            <a:r>
              <a:rPr sz="1000" spc="-55" dirty="0">
                <a:solidFill>
                  <a:srgbClr val="585858"/>
                </a:solidFill>
                <a:latin typeface="Arial"/>
                <a:cs typeface="Arial"/>
              </a:rPr>
              <a:t>Seyirci</a:t>
            </a:r>
            <a:r>
              <a:rPr sz="10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00" spc="-95" dirty="0">
                <a:solidFill>
                  <a:srgbClr val="585858"/>
                </a:solidFill>
                <a:latin typeface="Arial"/>
                <a:cs typeface="Arial"/>
              </a:rPr>
              <a:t>Sayısı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4066032"/>
            <a:ext cx="5992495" cy="2792095"/>
          </a:xfrm>
          <a:custGeom>
            <a:avLst/>
            <a:gdLst/>
            <a:ahLst/>
            <a:cxnLst/>
            <a:rect l="l" t="t" r="r" b="b"/>
            <a:pathLst>
              <a:path w="5992495" h="2792095">
                <a:moveTo>
                  <a:pt x="5992368" y="2791964"/>
                </a:moveTo>
                <a:lnTo>
                  <a:pt x="5992368" y="0"/>
                </a:lnTo>
                <a:lnTo>
                  <a:pt x="0" y="0"/>
                </a:lnTo>
                <a:lnTo>
                  <a:pt x="0" y="2791964"/>
                </a:lnTo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92440" y="2154935"/>
            <a:ext cx="2740152" cy="2548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513319" y="1862327"/>
            <a:ext cx="3896995" cy="292735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275"/>
              </a:spcBef>
            </a:pPr>
            <a:r>
              <a:rPr sz="1300" b="1" spc="-105" dirty="0">
                <a:latin typeface="Trebuchet MS"/>
                <a:cs typeface="Trebuchet MS"/>
              </a:rPr>
              <a:t>2005-2017 </a:t>
            </a:r>
            <a:r>
              <a:rPr sz="1300" b="1" spc="-70" dirty="0">
                <a:latin typeface="Trebuchet MS"/>
                <a:cs typeface="Trebuchet MS"/>
              </a:rPr>
              <a:t>Sinema </a:t>
            </a:r>
            <a:r>
              <a:rPr sz="1300" b="1" spc="-95" dirty="0">
                <a:latin typeface="Trebuchet MS"/>
                <a:cs typeface="Trebuchet MS"/>
              </a:rPr>
              <a:t>ve Tiyatro </a:t>
            </a:r>
            <a:r>
              <a:rPr sz="1300" b="1" spc="-70" dirty="0">
                <a:latin typeface="Trebuchet MS"/>
                <a:cs typeface="Trebuchet MS"/>
              </a:rPr>
              <a:t>Rakamlarında</a:t>
            </a:r>
            <a:r>
              <a:rPr sz="1300" b="1" spc="-30" dirty="0">
                <a:latin typeface="Trebuchet MS"/>
                <a:cs typeface="Trebuchet MS"/>
              </a:rPr>
              <a:t> </a:t>
            </a:r>
            <a:r>
              <a:rPr sz="1300" b="1" spc="-60" dirty="0">
                <a:latin typeface="Trebuchet MS"/>
                <a:cs typeface="Trebuchet MS"/>
              </a:rPr>
              <a:t>Değişim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52280" y="6606641"/>
            <a:ext cx="2379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TÜİK, İzmir </a:t>
            </a:r>
            <a:r>
              <a:rPr sz="1200" b="1" spc="-55" dirty="0">
                <a:latin typeface="Trebuchet MS"/>
                <a:cs typeface="Trebuchet MS"/>
              </a:rPr>
              <a:t>Bölge</a:t>
            </a:r>
            <a:r>
              <a:rPr sz="1200" b="1" spc="-160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Müdürlüğü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55881" y="638200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22993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5" dirty="0"/>
              <a:t>Kültürel</a:t>
            </a:r>
            <a:r>
              <a:rPr spc="-275" dirty="0"/>
              <a:t> </a:t>
            </a:r>
            <a:r>
              <a:rPr spc="-165" dirty="0"/>
              <a:t>Etkinlikler</a:t>
            </a:r>
          </a:p>
        </p:txBody>
      </p:sp>
      <p:sp>
        <p:nvSpPr>
          <p:cNvPr id="3" name="object 3"/>
          <p:cNvSpPr/>
          <p:nvPr/>
        </p:nvSpPr>
        <p:spPr>
          <a:xfrm>
            <a:off x="6963156" y="4134611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0015" y="4134611"/>
            <a:ext cx="1961514" cy="0"/>
          </a:xfrm>
          <a:custGeom>
            <a:avLst/>
            <a:gdLst/>
            <a:ahLst/>
            <a:cxnLst/>
            <a:rect l="l" t="t" r="r" b="b"/>
            <a:pathLst>
              <a:path w="1961515">
                <a:moveTo>
                  <a:pt x="0" y="0"/>
                </a:moveTo>
                <a:lnTo>
                  <a:pt x="1961388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3667" y="4134611"/>
            <a:ext cx="3446145" cy="0"/>
          </a:xfrm>
          <a:custGeom>
            <a:avLst/>
            <a:gdLst/>
            <a:ahLst/>
            <a:cxnLst/>
            <a:rect l="l" t="t" r="r" b="b"/>
            <a:pathLst>
              <a:path w="3446145">
                <a:moveTo>
                  <a:pt x="0" y="0"/>
                </a:moveTo>
                <a:lnTo>
                  <a:pt x="344576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63156" y="365607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3667" y="3656076"/>
            <a:ext cx="5507990" cy="0"/>
          </a:xfrm>
          <a:custGeom>
            <a:avLst/>
            <a:gdLst/>
            <a:ahLst/>
            <a:cxnLst/>
            <a:rect l="l" t="t" r="r" b="b"/>
            <a:pathLst>
              <a:path w="5507990">
                <a:moveTo>
                  <a:pt x="0" y="0"/>
                </a:moveTo>
                <a:lnTo>
                  <a:pt x="5507735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63156" y="3179064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3667" y="3179064"/>
            <a:ext cx="5507990" cy="0"/>
          </a:xfrm>
          <a:custGeom>
            <a:avLst/>
            <a:gdLst/>
            <a:ahLst/>
            <a:cxnLst/>
            <a:rect l="l" t="t" r="r" b="b"/>
            <a:pathLst>
              <a:path w="5507990">
                <a:moveTo>
                  <a:pt x="0" y="0"/>
                </a:moveTo>
                <a:lnTo>
                  <a:pt x="5507735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3156" y="2702051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3667" y="2702051"/>
            <a:ext cx="5709285" cy="0"/>
          </a:xfrm>
          <a:custGeom>
            <a:avLst/>
            <a:gdLst/>
            <a:ahLst/>
            <a:cxnLst/>
            <a:rect l="l" t="t" r="r" b="b"/>
            <a:pathLst>
              <a:path w="5709284">
                <a:moveTo>
                  <a:pt x="0" y="0"/>
                </a:moveTo>
                <a:lnTo>
                  <a:pt x="570890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3156" y="222351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3667" y="2223516"/>
            <a:ext cx="5709285" cy="0"/>
          </a:xfrm>
          <a:custGeom>
            <a:avLst/>
            <a:gdLst/>
            <a:ahLst/>
            <a:cxnLst/>
            <a:rect l="l" t="t" r="r" b="b"/>
            <a:pathLst>
              <a:path w="5709284">
                <a:moveTo>
                  <a:pt x="0" y="0"/>
                </a:moveTo>
                <a:lnTo>
                  <a:pt x="570890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3667" y="1746504"/>
            <a:ext cx="5885815" cy="0"/>
          </a:xfrm>
          <a:custGeom>
            <a:avLst/>
            <a:gdLst/>
            <a:ahLst/>
            <a:cxnLst/>
            <a:rect l="l" t="t" r="r" b="b"/>
            <a:pathLst>
              <a:path w="5885815">
                <a:moveTo>
                  <a:pt x="0" y="0"/>
                </a:moveTo>
                <a:lnTo>
                  <a:pt x="5885687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29867" y="4582667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579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82495" y="4577334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6858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35123" y="4509515"/>
            <a:ext cx="100965" cy="102235"/>
          </a:xfrm>
          <a:custGeom>
            <a:avLst/>
            <a:gdLst/>
            <a:ahLst/>
            <a:cxnLst/>
            <a:rect l="l" t="t" r="r" b="b"/>
            <a:pathLst>
              <a:path w="100964" h="102235">
                <a:moveTo>
                  <a:pt x="100583" y="0"/>
                </a:moveTo>
                <a:lnTo>
                  <a:pt x="0" y="0"/>
                </a:lnTo>
                <a:lnTo>
                  <a:pt x="0" y="102107"/>
                </a:lnTo>
                <a:lnTo>
                  <a:pt x="100583" y="102107"/>
                </a:lnTo>
                <a:lnTo>
                  <a:pt x="10058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87751" y="4460747"/>
            <a:ext cx="100965" cy="151130"/>
          </a:xfrm>
          <a:custGeom>
            <a:avLst/>
            <a:gdLst/>
            <a:ahLst/>
            <a:cxnLst/>
            <a:rect l="l" t="t" r="r" b="b"/>
            <a:pathLst>
              <a:path w="100964" h="151129">
                <a:moveTo>
                  <a:pt x="100584" y="0"/>
                </a:moveTo>
                <a:lnTo>
                  <a:pt x="0" y="0"/>
                </a:lnTo>
                <a:lnTo>
                  <a:pt x="0" y="150875"/>
                </a:lnTo>
                <a:lnTo>
                  <a:pt x="100584" y="150875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0379" y="4384547"/>
            <a:ext cx="100965" cy="227329"/>
          </a:xfrm>
          <a:custGeom>
            <a:avLst/>
            <a:gdLst/>
            <a:ahLst/>
            <a:cxnLst/>
            <a:rect l="l" t="t" r="r" b="b"/>
            <a:pathLst>
              <a:path w="100964" h="227329">
                <a:moveTo>
                  <a:pt x="100583" y="0"/>
                </a:moveTo>
                <a:lnTo>
                  <a:pt x="0" y="0"/>
                </a:lnTo>
                <a:lnTo>
                  <a:pt x="0" y="227075"/>
                </a:lnTo>
                <a:lnTo>
                  <a:pt x="100583" y="227075"/>
                </a:lnTo>
                <a:lnTo>
                  <a:pt x="10058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93008" y="4456176"/>
            <a:ext cx="100965" cy="155575"/>
          </a:xfrm>
          <a:custGeom>
            <a:avLst/>
            <a:gdLst/>
            <a:ahLst/>
            <a:cxnLst/>
            <a:rect l="l" t="t" r="r" b="b"/>
            <a:pathLst>
              <a:path w="100964" h="155575">
                <a:moveTo>
                  <a:pt x="100583" y="0"/>
                </a:moveTo>
                <a:lnTo>
                  <a:pt x="0" y="0"/>
                </a:lnTo>
                <a:lnTo>
                  <a:pt x="0" y="155448"/>
                </a:lnTo>
                <a:lnTo>
                  <a:pt x="100583" y="155448"/>
                </a:lnTo>
                <a:lnTo>
                  <a:pt x="10058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45635" y="4440935"/>
            <a:ext cx="100965" cy="170815"/>
          </a:xfrm>
          <a:custGeom>
            <a:avLst/>
            <a:gdLst/>
            <a:ahLst/>
            <a:cxnLst/>
            <a:rect l="l" t="t" r="r" b="b"/>
            <a:pathLst>
              <a:path w="100964" h="170814">
                <a:moveTo>
                  <a:pt x="100584" y="0"/>
                </a:moveTo>
                <a:lnTo>
                  <a:pt x="0" y="0"/>
                </a:lnTo>
                <a:lnTo>
                  <a:pt x="0" y="170687"/>
                </a:lnTo>
                <a:lnTo>
                  <a:pt x="100584" y="170687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98264" y="4440935"/>
            <a:ext cx="100965" cy="170815"/>
          </a:xfrm>
          <a:custGeom>
            <a:avLst/>
            <a:gdLst/>
            <a:ahLst/>
            <a:cxnLst/>
            <a:rect l="l" t="t" r="r" b="b"/>
            <a:pathLst>
              <a:path w="100964" h="170814">
                <a:moveTo>
                  <a:pt x="100584" y="0"/>
                </a:moveTo>
                <a:lnTo>
                  <a:pt x="0" y="0"/>
                </a:lnTo>
                <a:lnTo>
                  <a:pt x="0" y="170687"/>
                </a:lnTo>
                <a:lnTo>
                  <a:pt x="100584" y="170687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0891" y="4443984"/>
            <a:ext cx="100965" cy="167640"/>
          </a:xfrm>
          <a:custGeom>
            <a:avLst/>
            <a:gdLst/>
            <a:ahLst/>
            <a:cxnLst/>
            <a:rect l="l" t="t" r="r" b="b"/>
            <a:pathLst>
              <a:path w="100964" h="167639">
                <a:moveTo>
                  <a:pt x="100584" y="0"/>
                </a:moveTo>
                <a:lnTo>
                  <a:pt x="0" y="0"/>
                </a:lnTo>
                <a:lnTo>
                  <a:pt x="0" y="167640"/>
                </a:lnTo>
                <a:lnTo>
                  <a:pt x="100584" y="167640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3520" y="4469891"/>
            <a:ext cx="100965" cy="142240"/>
          </a:xfrm>
          <a:custGeom>
            <a:avLst/>
            <a:gdLst/>
            <a:ahLst/>
            <a:cxnLst/>
            <a:rect l="l" t="t" r="r" b="b"/>
            <a:pathLst>
              <a:path w="100964" h="142239">
                <a:moveTo>
                  <a:pt x="100583" y="0"/>
                </a:moveTo>
                <a:lnTo>
                  <a:pt x="0" y="0"/>
                </a:lnTo>
                <a:lnTo>
                  <a:pt x="0" y="141731"/>
                </a:lnTo>
                <a:lnTo>
                  <a:pt x="100583" y="141731"/>
                </a:lnTo>
                <a:lnTo>
                  <a:pt x="10058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56147" y="4517135"/>
            <a:ext cx="100965" cy="94615"/>
          </a:xfrm>
          <a:custGeom>
            <a:avLst/>
            <a:gdLst/>
            <a:ahLst/>
            <a:cxnLst/>
            <a:rect l="l" t="t" r="r" b="b"/>
            <a:pathLst>
              <a:path w="100964" h="94614">
                <a:moveTo>
                  <a:pt x="100584" y="0"/>
                </a:moveTo>
                <a:lnTo>
                  <a:pt x="0" y="0"/>
                </a:lnTo>
                <a:lnTo>
                  <a:pt x="0" y="94487"/>
                </a:lnTo>
                <a:lnTo>
                  <a:pt x="100584" y="94487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08776" y="458190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5943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61404" y="3040379"/>
            <a:ext cx="100965" cy="1571625"/>
          </a:xfrm>
          <a:custGeom>
            <a:avLst/>
            <a:gdLst/>
            <a:ahLst/>
            <a:cxnLst/>
            <a:rect l="l" t="t" r="r" b="b"/>
            <a:pathLst>
              <a:path w="100965" h="1571625">
                <a:moveTo>
                  <a:pt x="100584" y="0"/>
                </a:moveTo>
                <a:lnTo>
                  <a:pt x="0" y="0"/>
                </a:lnTo>
                <a:lnTo>
                  <a:pt x="0" y="1571244"/>
                </a:lnTo>
                <a:lnTo>
                  <a:pt x="100584" y="1571244"/>
                </a:lnTo>
                <a:lnTo>
                  <a:pt x="10058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30452" y="4587240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48768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83079" y="4581144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609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35707" y="4523232"/>
            <a:ext cx="100965" cy="88900"/>
          </a:xfrm>
          <a:custGeom>
            <a:avLst/>
            <a:gdLst/>
            <a:ahLst/>
            <a:cxnLst/>
            <a:rect l="l" t="t" r="r" b="b"/>
            <a:pathLst>
              <a:path w="100964" h="88900">
                <a:moveTo>
                  <a:pt x="100584" y="0"/>
                </a:moveTo>
                <a:lnTo>
                  <a:pt x="0" y="0"/>
                </a:lnTo>
                <a:lnTo>
                  <a:pt x="0" y="88392"/>
                </a:lnTo>
                <a:lnTo>
                  <a:pt x="100584" y="88392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88335" y="4451603"/>
            <a:ext cx="100965" cy="160020"/>
          </a:xfrm>
          <a:custGeom>
            <a:avLst/>
            <a:gdLst/>
            <a:ahLst/>
            <a:cxnLst/>
            <a:rect l="l" t="t" r="r" b="b"/>
            <a:pathLst>
              <a:path w="100964" h="160020">
                <a:moveTo>
                  <a:pt x="100583" y="0"/>
                </a:moveTo>
                <a:lnTo>
                  <a:pt x="0" y="0"/>
                </a:lnTo>
                <a:lnTo>
                  <a:pt x="0" y="160020"/>
                </a:lnTo>
                <a:lnTo>
                  <a:pt x="100583" y="160020"/>
                </a:lnTo>
                <a:lnTo>
                  <a:pt x="10058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40964" y="4427220"/>
            <a:ext cx="100965" cy="184785"/>
          </a:xfrm>
          <a:custGeom>
            <a:avLst/>
            <a:gdLst/>
            <a:ahLst/>
            <a:cxnLst/>
            <a:rect l="l" t="t" r="r" b="b"/>
            <a:pathLst>
              <a:path w="100964" h="184785">
                <a:moveTo>
                  <a:pt x="100584" y="0"/>
                </a:moveTo>
                <a:lnTo>
                  <a:pt x="0" y="0"/>
                </a:lnTo>
                <a:lnTo>
                  <a:pt x="0" y="184403"/>
                </a:lnTo>
                <a:lnTo>
                  <a:pt x="100584" y="184403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93591" y="4489703"/>
            <a:ext cx="100965" cy="121920"/>
          </a:xfrm>
          <a:custGeom>
            <a:avLst/>
            <a:gdLst/>
            <a:ahLst/>
            <a:cxnLst/>
            <a:rect l="l" t="t" r="r" b="b"/>
            <a:pathLst>
              <a:path w="100964" h="121920">
                <a:moveTo>
                  <a:pt x="100584" y="0"/>
                </a:moveTo>
                <a:lnTo>
                  <a:pt x="0" y="0"/>
                </a:lnTo>
                <a:lnTo>
                  <a:pt x="0" y="121920"/>
                </a:lnTo>
                <a:lnTo>
                  <a:pt x="100584" y="121920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46220" y="4418076"/>
            <a:ext cx="100965" cy="193675"/>
          </a:xfrm>
          <a:custGeom>
            <a:avLst/>
            <a:gdLst/>
            <a:ahLst/>
            <a:cxnLst/>
            <a:rect l="l" t="t" r="r" b="b"/>
            <a:pathLst>
              <a:path w="100964" h="193675">
                <a:moveTo>
                  <a:pt x="100583" y="0"/>
                </a:moveTo>
                <a:lnTo>
                  <a:pt x="0" y="0"/>
                </a:lnTo>
                <a:lnTo>
                  <a:pt x="0" y="193548"/>
                </a:lnTo>
                <a:lnTo>
                  <a:pt x="100583" y="193548"/>
                </a:lnTo>
                <a:lnTo>
                  <a:pt x="10058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98847" y="4395215"/>
            <a:ext cx="100965" cy="216535"/>
          </a:xfrm>
          <a:custGeom>
            <a:avLst/>
            <a:gdLst/>
            <a:ahLst/>
            <a:cxnLst/>
            <a:rect l="l" t="t" r="r" b="b"/>
            <a:pathLst>
              <a:path w="100964" h="216535">
                <a:moveTo>
                  <a:pt x="100584" y="0"/>
                </a:moveTo>
                <a:lnTo>
                  <a:pt x="0" y="0"/>
                </a:lnTo>
                <a:lnTo>
                  <a:pt x="0" y="216407"/>
                </a:lnTo>
                <a:lnTo>
                  <a:pt x="100584" y="216407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51476" y="4434840"/>
            <a:ext cx="100965" cy="177165"/>
          </a:xfrm>
          <a:custGeom>
            <a:avLst/>
            <a:gdLst/>
            <a:ahLst/>
            <a:cxnLst/>
            <a:rect l="l" t="t" r="r" b="b"/>
            <a:pathLst>
              <a:path w="100964" h="177164">
                <a:moveTo>
                  <a:pt x="100584" y="0"/>
                </a:moveTo>
                <a:lnTo>
                  <a:pt x="0" y="0"/>
                </a:lnTo>
                <a:lnTo>
                  <a:pt x="0" y="176784"/>
                </a:lnTo>
                <a:lnTo>
                  <a:pt x="100584" y="176784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04103" y="4462271"/>
            <a:ext cx="100965" cy="149860"/>
          </a:xfrm>
          <a:custGeom>
            <a:avLst/>
            <a:gdLst/>
            <a:ahLst/>
            <a:cxnLst/>
            <a:rect l="l" t="t" r="r" b="b"/>
            <a:pathLst>
              <a:path w="100964" h="149860">
                <a:moveTo>
                  <a:pt x="100584" y="0"/>
                </a:moveTo>
                <a:lnTo>
                  <a:pt x="0" y="0"/>
                </a:lnTo>
                <a:lnTo>
                  <a:pt x="0" y="149351"/>
                </a:lnTo>
                <a:lnTo>
                  <a:pt x="100584" y="149351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56732" y="4492752"/>
            <a:ext cx="100965" cy="119380"/>
          </a:xfrm>
          <a:custGeom>
            <a:avLst/>
            <a:gdLst/>
            <a:ahLst/>
            <a:cxnLst/>
            <a:rect l="l" t="t" r="r" b="b"/>
            <a:pathLst>
              <a:path w="100964" h="119379">
                <a:moveTo>
                  <a:pt x="100583" y="0"/>
                </a:moveTo>
                <a:lnTo>
                  <a:pt x="0" y="0"/>
                </a:lnTo>
                <a:lnTo>
                  <a:pt x="0" y="118872"/>
                </a:lnTo>
                <a:lnTo>
                  <a:pt x="100583" y="118872"/>
                </a:lnTo>
                <a:lnTo>
                  <a:pt x="10058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09359" y="4518659"/>
            <a:ext cx="100965" cy="93345"/>
          </a:xfrm>
          <a:custGeom>
            <a:avLst/>
            <a:gdLst/>
            <a:ahLst/>
            <a:cxnLst/>
            <a:rect l="l" t="t" r="r" b="b"/>
            <a:pathLst>
              <a:path w="100964" h="93345">
                <a:moveTo>
                  <a:pt x="100584" y="0"/>
                </a:moveTo>
                <a:lnTo>
                  <a:pt x="0" y="0"/>
                </a:lnTo>
                <a:lnTo>
                  <a:pt x="0" y="92963"/>
                </a:lnTo>
                <a:lnTo>
                  <a:pt x="100584" y="92963"/>
                </a:lnTo>
                <a:lnTo>
                  <a:pt x="10058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61988" y="2994660"/>
            <a:ext cx="100965" cy="1617345"/>
          </a:xfrm>
          <a:custGeom>
            <a:avLst/>
            <a:gdLst/>
            <a:ahLst/>
            <a:cxnLst/>
            <a:rect l="l" t="t" r="r" b="b"/>
            <a:pathLst>
              <a:path w="100965" h="1617345">
                <a:moveTo>
                  <a:pt x="100583" y="0"/>
                </a:moveTo>
                <a:lnTo>
                  <a:pt x="0" y="0"/>
                </a:lnTo>
                <a:lnTo>
                  <a:pt x="0" y="1616964"/>
                </a:lnTo>
                <a:lnTo>
                  <a:pt x="100583" y="1616964"/>
                </a:lnTo>
                <a:lnTo>
                  <a:pt x="10058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31036" y="4521708"/>
            <a:ext cx="100965" cy="90170"/>
          </a:xfrm>
          <a:custGeom>
            <a:avLst/>
            <a:gdLst/>
            <a:ahLst/>
            <a:cxnLst/>
            <a:rect l="l" t="t" r="r" b="b"/>
            <a:pathLst>
              <a:path w="100965" h="90170">
                <a:moveTo>
                  <a:pt x="100583" y="0"/>
                </a:moveTo>
                <a:lnTo>
                  <a:pt x="0" y="0"/>
                </a:lnTo>
                <a:lnTo>
                  <a:pt x="0" y="89916"/>
                </a:lnTo>
                <a:lnTo>
                  <a:pt x="100583" y="89916"/>
                </a:lnTo>
                <a:lnTo>
                  <a:pt x="10058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83664" y="4571238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8077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36292" y="4480559"/>
            <a:ext cx="100965" cy="131445"/>
          </a:xfrm>
          <a:custGeom>
            <a:avLst/>
            <a:gdLst/>
            <a:ahLst/>
            <a:cxnLst/>
            <a:rect l="l" t="t" r="r" b="b"/>
            <a:pathLst>
              <a:path w="100964" h="131445">
                <a:moveTo>
                  <a:pt x="100583" y="0"/>
                </a:moveTo>
                <a:lnTo>
                  <a:pt x="0" y="0"/>
                </a:lnTo>
                <a:lnTo>
                  <a:pt x="0" y="131063"/>
                </a:lnTo>
                <a:lnTo>
                  <a:pt x="100583" y="131063"/>
                </a:lnTo>
                <a:lnTo>
                  <a:pt x="10058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88920" y="4369308"/>
            <a:ext cx="100965" cy="242570"/>
          </a:xfrm>
          <a:custGeom>
            <a:avLst/>
            <a:gdLst/>
            <a:ahLst/>
            <a:cxnLst/>
            <a:rect l="l" t="t" r="r" b="b"/>
            <a:pathLst>
              <a:path w="100964" h="242570">
                <a:moveTo>
                  <a:pt x="100584" y="0"/>
                </a:moveTo>
                <a:lnTo>
                  <a:pt x="0" y="0"/>
                </a:lnTo>
                <a:lnTo>
                  <a:pt x="0" y="242316"/>
                </a:lnTo>
                <a:lnTo>
                  <a:pt x="100584" y="242316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41548" y="4398264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4" h="213360">
                <a:moveTo>
                  <a:pt x="100584" y="0"/>
                </a:moveTo>
                <a:lnTo>
                  <a:pt x="0" y="0"/>
                </a:lnTo>
                <a:lnTo>
                  <a:pt x="0" y="213360"/>
                </a:lnTo>
                <a:lnTo>
                  <a:pt x="100584" y="213360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94176" y="4411979"/>
            <a:ext cx="100965" cy="200025"/>
          </a:xfrm>
          <a:custGeom>
            <a:avLst/>
            <a:gdLst/>
            <a:ahLst/>
            <a:cxnLst/>
            <a:rect l="l" t="t" r="r" b="b"/>
            <a:pathLst>
              <a:path w="100964" h="200025">
                <a:moveTo>
                  <a:pt x="100584" y="0"/>
                </a:moveTo>
                <a:lnTo>
                  <a:pt x="0" y="0"/>
                </a:lnTo>
                <a:lnTo>
                  <a:pt x="0" y="199644"/>
                </a:lnTo>
                <a:lnTo>
                  <a:pt x="100584" y="199644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46803" y="4343400"/>
            <a:ext cx="100965" cy="268605"/>
          </a:xfrm>
          <a:custGeom>
            <a:avLst/>
            <a:gdLst/>
            <a:ahLst/>
            <a:cxnLst/>
            <a:rect l="l" t="t" r="r" b="b"/>
            <a:pathLst>
              <a:path w="100964" h="268604">
                <a:moveTo>
                  <a:pt x="100584" y="0"/>
                </a:moveTo>
                <a:lnTo>
                  <a:pt x="0" y="0"/>
                </a:lnTo>
                <a:lnTo>
                  <a:pt x="0" y="268224"/>
                </a:lnTo>
                <a:lnTo>
                  <a:pt x="100584" y="268224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599432" y="4130040"/>
            <a:ext cx="100965" cy="481965"/>
          </a:xfrm>
          <a:custGeom>
            <a:avLst/>
            <a:gdLst/>
            <a:ahLst/>
            <a:cxnLst/>
            <a:rect l="l" t="t" r="r" b="b"/>
            <a:pathLst>
              <a:path w="100964" h="481964">
                <a:moveTo>
                  <a:pt x="100583" y="0"/>
                </a:moveTo>
                <a:lnTo>
                  <a:pt x="0" y="0"/>
                </a:lnTo>
                <a:lnTo>
                  <a:pt x="0" y="481584"/>
                </a:lnTo>
                <a:lnTo>
                  <a:pt x="100583" y="481584"/>
                </a:lnTo>
                <a:lnTo>
                  <a:pt x="10058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52059" y="4354067"/>
            <a:ext cx="100965" cy="257810"/>
          </a:xfrm>
          <a:custGeom>
            <a:avLst/>
            <a:gdLst/>
            <a:ahLst/>
            <a:cxnLst/>
            <a:rect l="l" t="t" r="r" b="b"/>
            <a:pathLst>
              <a:path w="100964" h="257810">
                <a:moveTo>
                  <a:pt x="100584" y="0"/>
                </a:moveTo>
                <a:lnTo>
                  <a:pt x="0" y="0"/>
                </a:lnTo>
                <a:lnTo>
                  <a:pt x="0" y="257555"/>
                </a:lnTo>
                <a:lnTo>
                  <a:pt x="100584" y="257555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04688" y="4383023"/>
            <a:ext cx="100965" cy="228600"/>
          </a:xfrm>
          <a:custGeom>
            <a:avLst/>
            <a:gdLst/>
            <a:ahLst/>
            <a:cxnLst/>
            <a:rect l="l" t="t" r="r" b="b"/>
            <a:pathLst>
              <a:path w="100964" h="228600">
                <a:moveTo>
                  <a:pt x="100584" y="0"/>
                </a:moveTo>
                <a:lnTo>
                  <a:pt x="0" y="0"/>
                </a:lnTo>
                <a:lnTo>
                  <a:pt x="0" y="228600"/>
                </a:lnTo>
                <a:lnTo>
                  <a:pt x="100584" y="228600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57315" y="4459223"/>
            <a:ext cx="100965" cy="152400"/>
          </a:xfrm>
          <a:custGeom>
            <a:avLst/>
            <a:gdLst/>
            <a:ahLst/>
            <a:cxnLst/>
            <a:rect l="l" t="t" r="r" b="b"/>
            <a:pathLst>
              <a:path w="100964" h="152400">
                <a:moveTo>
                  <a:pt x="100584" y="0"/>
                </a:moveTo>
                <a:lnTo>
                  <a:pt x="0" y="0"/>
                </a:lnTo>
                <a:lnTo>
                  <a:pt x="0" y="152400"/>
                </a:lnTo>
                <a:lnTo>
                  <a:pt x="100584" y="152400"/>
                </a:lnTo>
                <a:lnTo>
                  <a:pt x="10058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09944" y="4492752"/>
            <a:ext cx="100965" cy="119380"/>
          </a:xfrm>
          <a:custGeom>
            <a:avLst/>
            <a:gdLst/>
            <a:ahLst/>
            <a:cxnLst/>
            <a:rect l="l" t="t" r="r" b="b"/>
            <a:pathLst>
              <a:path w="100965" h="119379">
                <a:moveTo>
                  <a:pt x="100583" y="0"/>
                </a:moveTo>
                <a:lnTo>
                  <a:pt x="0" y="0"/>
                </a:lnTo>
                <a:lnTo>
                  <a:pt x="0" y="118872"/>
                </a:lnTo>
                <a:lnTo>
                  <a:pt x="100583" y="118872"/>
                </a:lnTo>
                <a:lnTo>
                  <a:pt x="10058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2571" y="2141220"/>
            <a:ext cx="100965" cy="2470785"/>
          </a:xfrm>
          <a:custGeom>
            <a:avLst/>
            <a:gdLst/>
            <a:ahLst/>
            <a:cxnLst/>
            <a:rect l="l" t="t" r="r" b="b"/>
            <a:pathLst>
              <a:path w="100965" h="2470785">
                <a:moveTo>
                  <a:pt x="100583" y="0"/>
                </a:moveTo>
                <a:lnTo>
                  <a:pt x="0" y="0"/>
                </a:lnTo>
                <a:lnTo>
                  <a:pt x="0" y="2470404"/>
                </a:lnTo>
                <a:lnTo>
                  <a:pt x="100583" y="2470404"/>
                </a:lnTo>
                <a:lnTo>
                  <a:pt x="10058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53667" y="1746504"/>
            <a:ext cx="0" cy="2865120"/>
          </a:xfrm>
          <a:custGeom>
            <a:avLst/>
            <a:gdLst/>
            <a:ahLst/>
            <a:cxnLst/>
            <a:rect l="l" t="t" r="r" b="b"/>
            <a:pathLst>
              <a:path h="2865120">
                <a:moveTo>
                  <a:pt x="0" y="2865120"/>
                </a:moveTo>
                <a:lnTo>
                  <a:pt x="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4044" y="461162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14044" y="413461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14044" y="365607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4044" y="3179064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14044" y="270205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14044" y="222351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14044" y="1746504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4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53667" y="4611623"/>
            <a:ext cx="5885815" cy="0"/>
          </a:xfrm>
          <a:custGeom>
            <a:avLst/>
            <a:gdLst/>
            <a:ahLst/>
            <a:cxnLst/>
            <a:rect l="l" t="t" r="r" b="b"/>
            <a:pathLst>
              <a:path w="5885815">
                <a:moveTo>
                  <a:pt x="0" y="0"/>
                </a:moveTo>
                <a:lnTo>
                  <a:pt x="5885687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53667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06296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58923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11551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179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16808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69435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23588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776215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28844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81471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34100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86728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039356" y="461162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8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65567" y="4725923"/>
            <a:ext cx="242227" cy="241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75308" y="4723765"/>
            <a:ext cx="269240" cy="302260"/>
          </a:xfrm>
          <a:custGeom>
            <a:avLst/>
            <a:gdLst/>
            <a:ahLst/>
            <a:cxnLst/>
            <a:rect l="l" t="t" r="r" b="b"/>
            <a:pathLst>
              <a:path w="269239" h="302260">
                <a:moveTo>
                  <a:pt x="72262" y="300990"/>
                </a:moveTo>
                <a:lnTo>
                  <a:pt x="66802" y="300990"/>
                </a:lnTo>
                <a:lnTo>
                  <a:pt x="67183" y="302260"/>
                </a:lnTo>
                <a:lnTo>
                  <a:pt x="70739" y="302260"/>
                </a:lnTo>
                <a:lnTo>
                  <a:pt x="72262" y="300990"/>
                </a:lnTo>
                <a:close/>
              </a:path>
              <a:path w="269239" h="302260">
                <a:moveTo>
                  <a:pt x="75310" y="298450"/>
                </a:moveTo>
                <a:lnTo>
                  <a:pt x="65150" y="298450"/>
                </a:lnTo>
                <a:lnTo>
                  <a:pt x="65404" y="299720"/>
                </a:lnTo>
                <a:lnTo>
                  <a:pt x="65912" y="300990"/>
                </a:lnTo>
                <a:lnTo>
                  <a:pt x="73152" y="300990"/>
                </a:lnTo>
                <a:lnTo>
                  <a:pt x="74294" y="299720"/>
                </a:lnTo>
                <a:lnTo>
                  <a:pt x="75310" y="298450"/>
                </a:lnTo>
                <a:close/>
              </a:path>
              <a:path w="269239" h="302260">
                <a:moveTo>
                  <a:pt x="80772" y="283210"/>
                </a:moveTo>
                <a:lnTo>
                  <a:pt x="61467" y="283210"/>
                </a:lnTo>
                <a:lnTo>
                  <a:pt x="68579" y="285750"/>
                </a:lnTo>
                <a:lnTo>
                  <a:pt x="70865" y="285750"/>
                </a:lnTo>
                <a:lnTo>
                  <a:pt x="71373" y="287020"/>
                </a:lnTo>
                <a:lnTo>
                  <a:pt x="71754" y="287020"/>
                </a:lnTo>
                <a:lnTo>
                  <a:pt x="72643" y="288290"/>
                </a:lnTo>
                <a:lnTo>
                  <a:pt x="72897" y="288290"/>
                </a:lnTo>
                <a:lnTo>
                  <a:pt x="72643" y="290830"/>
                </a:lnTo>
                <a:lnTo>
                  <a:pt x="72135" y="292100"/>
                </a:lnTo>
                <a:lnTo>
                  <a:pt x="71119" y="292100"/>
                </a:lnTo>
                <a:lnTo>
                  <a:pt x="65785" y="298450"/>
                </a:lnTo>
                <a:lnTo>
                  <a:pt x="76327" y="298450"/>
                </a:lnTo>
                <a:lnTo>
                  <a:pt x="77342" y="297180"/>
                </a:lnTo>
                <a:lnTo>
                  <a:pt x="78612" y="295910"/>
                </a:lnTo>
                <a:lnTo>
                  <a:pt x="79628" y="294640"/>
                </a:lnTo>
                <a:lnTo>
                  <a:pt x="81153" y="292100"/>
                </a:lnTo>
                <a:lnTo>
                  <a:pt x="81534" y="290830"/>
                </a:lnTo>
                <a:lnTo>
                  <a:pt x="81660" y="289560"/>
                </a:lnTo>
                <a:lnTo>
                  <a:pt x="81915" y="288290"/>
                </a:lnTo>
                <a:lnTo>
                  <a:pt x="81660" y="285750"/>
                </a:lnTo>
                <a:lnTo>
                  <a:pt x="81279" y="284480"/>
                </a:lnTo>
                <a:lnTo>
                  <a:pt x="80772" y="283210"/>
                </a:lnTo>
                <a:close/>
              </a:path>
              <a:path w="269239" h="302260">
                <a:moveTo>
                  <a:pt x="48005" y="289560"/>
                </a:moveTo>
                <a:lnTo>
                  <a:pt x="42925" y="289560"/>
                </a:lnTo>
                <a:lnTo>
                  <a:pt x="43560" y="290830"/>
                </a:lnTo>
                <a:lnTo>
                  <a:pt x="46608" y="290830"/>
                </a:lnTo>
                <a:lnTo>
                  <a:pt x="48005" y="289560"/>
                </a:lnTo>
                <a:close/>
              </a:path>
              <a:path w="269239" h="302260">
                <a:moveTo>
                  <a:pt x="61467" y="283210"/>
                </a:moveTo>
                <a:lnTo>
                  <a:pt x="38353" y="283210"/>
                </a:lnTo>
                <a:lnTo>
                  <a:pt x="38100" y="284480"/>
                </a:lnTo>
                <a:lnTo>
                  <a:pt x="38353" y="285750"/>
                </a:lnTo>
                <a:lnTo>
                  <a:pt x="38607" y="285750"/>
                </a:lnTo>
                <a:lnTo>
                  <a:pt x="39369" y="287020"/>
                </a:lnTo>
                <a:lnTo>
                  <a:pt x="41401" y="289560"/>
                </a:lnTo>
                <a:lnTo>
                  <a:pt x="49275" y="289560"/>
                </a:lnTo>
                <a:lnTo>
                  <a:pt x="52578" y="288290"/>
                </a:lnTo>
                <a:lnTo>
                  <a:pt x="54228" y="287020"/>
                </a:lnTo>
                <a:lnTo>
                  <a:pt x="57277" y="285750"/>
                </a:lnTo>
                <a:lnTo>
                  <a:pt x="58673" y="284480"/>
                </a:lnTo>
                <a:lnTo>
                  <a:pt x="61467" y="283210"/>
                </a:lnTo>
                <a:close/>
              </a:path>
              <a:path w="269239" h="302260">
                <a:moveTo>
                  <a:pt x="78104" y="280670"/>
                </a:moveTo>
                <a:lnTo>
                  <a:pt x="45465" y="280670"/>
                </a:lnTo>
                <a:lnTo>
                  <a:pt x="43814" y="281940"/>
                </a:lnTo>
                <a:lnTo>
                  <a:pt x="42290" y="281940"/>
                </a:lnTo>
                <a:lnTo>
                  <a:pt x="39750" y="283210"/>
                </a:lnTo>
                <a:lnTo>
                  <a:pt x="80009" y="283210"/>
                </a:lnTo>
                <a:lnTo>
                  <a:pt x="78866" y="281940"/>
                </a:lnTo>
                <a:lnTo>
                  <a:pt x="78104" y="280670"/>
                </a:lnTo>
                <a:close/>
              </a:path>
              <a:path w="269239" h="302260">
                <a:moveTo>
                  <a:pt x="70992" y="250190"/>
                </a:moveTo>
                <a:lnTo>
                  <a:pt x="56134" y="250190"/>
                </a:lnTo>
                <a:lnTo>
                  <a:pt x="59435" y="252730"/>
                </a:lnTo>
                <a:lnTo>
                  <a:pt x="60833" y="254000"/>
                </a:lnTo>
                <a:lnTo>
                  <a:pt x="61975" y="256540"/>
                </a:lnTo>
                <a:lnTo>
                  <a:pt x="63246" y="259080"/>
                </a:lnTo>
                <a:lnTo>
                  <a:pt x="63499" y="261620"/>
                </a:lnTo>
                <a:lnTo>
                  <a:pt x="63246" y="262890"/>
                </a:lnTo>
                <a:lnTo>
                  <a:pt x="63118" y="265430"/>
                </a:lnTo>
                <a:lnTo>
                  <a:pt x="62610" y="266700"/>
                </a:lnTo>
                <a:lnTo>
                  <a:pt x="61594" y="267970"/>
                </a:lnTo>
                <a:lnTo>
                  <a:pt x="60705" y="270510"/>
                </a:lnTo>
                <a:lnTo>
                  <a:pt x="55625" y="275590"/>
                </a:lnTo>
                <a:lnTo>
                  <a:pt x="51308" y="278130"/>
                </a:lnTo>
                <a:lnTo>
                  <a:pt x="47243" y="280670"/>
                </a:lnTo>
                <a:lnTo>
                  <a:pt x="77215" y="280670"/>
                </a:lnTo>
                <a:lnTo>
                  <a:pt x="74929" y="279400"/>
                </a:lnTo>
                <a:lnTo>
                  <a:pt x="73405" y="278130"/>
                </a:lnTo>
                <a:lnTo>
                  <a:pt x="71500" y="278130"/>
                </a:lnTo>
                <a:lnTo>
                  <a:pt x="67564" y="275590"/>
                </a:lnTo>
                <a:lnTo>
                  <a:pt x="70484" y="271780"/>
                </a:lnTo>
                <a:lnTo>
                  <a:pt x="72390" y="267970"/>
                </a:lnTo>
                <a:lnTo>
                  <a:pt x="73659" y="260350"/>
                </a:lnTo>
                <a:lnTo>
                  <a:pt x="73405" y="256540"/>
                </a:lnTo>
                <a:lnTo>
                  <a:pt x="72135" y="252730"/>
                </a:lnTo>
                <a:lnTo>
                  <a:pt x="70992" y="250190"/>
                </a:lnTo>
                <a:close/>
              </a:path>
              <a:path w="269239" h="302260">
                <a:moveTo>
                  <a:pt x="25400" y="256540"/>
                </a:moveTo>
                <a:lnTo>
                  <a:pt x="15747" y="256540"/>
                </a:lnTo>
                <a:lnTo>
                  <a:pt x="18160" y="257810"/>
                </a:lnTo>
                <a:lnTo>
                  <a:pt x="22986" y="257810"/>
                </a:lnTo>
                <a:lnTo>
                  <a:pt x="25400" y="256540"/>
                </a:lnTo>
                <a:close/>
              </a:path>
              <a:path w="269239" h="302260">
                <a:moveTo>
                  <a:pt x="26669" y="210820"/>
                </a:moveTo>
                <a:lnTo>
                  <a:pt x="21462" y="210820"/>
                </a:lnTo>
                <a:lnTo>
                  <a:pt x="20192" y="212090"/>
                </a:lnTo>
                <a:lnTo>
                  <a:pt x="18795" y="212090"/>
                </a:lnTo>
                <a:lnTo>
                  <a:pt x="17271" y="213360"/>
                </a:lnTo>
                <a:lnTo>
                  <a:pt x="15875" y="213360"/>
                </a:lnTo>
                <a:lnTo>
                  <a:pt x="11303" y="217170"/>
                </a:lnTo>
                <a:lnTo>
                  <a:pt x="10032" y="218440"/>
                </a:lnTo>
                <a:lnTo>
                  <a:pt x="6350" y="220980"/>
                </a:lnTo>
                <a:lnTo>
                  <a:pt x="4317" y="224790"/>
                </a:lnTo>
                <a:lnTo>
                  <a:pt x="2920" y="227330"/>
                </a:lnTo>
                <a:lnTo>
                  <a:pt x="1396" y="229870"/>
                </a:lnTo>
                <a:lnTo>
                  <a:pt x="507" y="232410"/>
                </a:lnTo>
                <a:lnTo>
                  <a:pt x="0" y="238760"/>
                </a:lnTo>
                <a:lnTo>
                  <a:pt x="380" y="241300"/>
                </a:lnTo>
                <a:lnTo>
                  <a:pt x="2412" y="246380"/>
                </a:lnTo>
                <a:lnTo>
                  <a:pt x="4063" y="248920"/>
                </a:lnTo>
                <a:lnTo>
                  <a:pt x="8635" y="254000"/>
                </a:lnTo>
                <a:lnTo>
                  <a:pt x="13461" y="256540"/>
                </a:lnTo>
                <a:lnTo>
                  <a:pt x="30353" y="256540"/>
                </a:lnTo>
                <a:lnTo>
                  <a:pt x="32638" y="255270"/>
                </a:lnTo>
                <a:lnTo>
                  <a:pt x="35051" y="254000"/>
                </a:lnTo>
                <a:lnTo>
                  <a:pt x="37337" y="252730"/>
                </a:lnTo>
                <a:lnTo>
                  <a:pt x="39623" y="252730"/>
                </a:lnTo>
                <a:lnTo>
                  <a:pt x="41909" y="251460"/>
                </a:lnTo>
                <a:lnTo>
                  <a:pt x="44195" y="251460"/>
                </a:lnTo>
                <a:lnTo>
                  <a:pt x="46228" y="250190"/>
                </a:lnTo>
                <a:lnTo>
                  <a:pt x="70992" y="250190"/>
                </a:lnTo>
                <a:lnTo>
                  <a:pt x="69087" y="246380"/>
                </a:lnTo>
                <a:lnTo>
                  <a:pt x="20319" y="246380"/>
                </a:lnTo>
                <a:lnTo>
                  <a:pt x="18541" y="245110"/>
                </a:lnTo>
                <a:lnTo>
                  <a:pt x="16636" y="245110"/>
                </a:lnTo>
                <a:lnTo>
                  <a:pt x="14858" y="243840"/>
                </a:lnTo>
                <a:lnTo>
                  <a:pt x="10032" y="236220"/>
                </a:lnTo>
                <a:lnTo>
                  <a:pt x="10032" y="234950"/>
                </a:lnTo>
                <a:lnTo>
                  <a:pt x="10159" y="233680"/>
                </a:lnTo>
                <a:lnTo>
                  <a:pt x="11303" y="229870"/>
                </a:lnTo>
                <a:lnTo>
                  <a:pt x="11937" y="228600"/>
                </a:lnTo>
                <a:lnTo>
                  <a:pt x="13207" y="227330"/>
                </a:lnTo>
                <a:lnTo>
                  <a:pt x="16382" y="223520"/>
                </a:lnTo>
                <a:lnTo>
                  <a:pt x="18160" y="222250"/>
                </a:lnTo>
                <a:lnTo>
                  <a:pt x="21716" y="220980"/>
                </a:lnTo>
                <a:lnTo>
                  <a:pt x="23367" y="219710"/>
                </a:lnTo>
                <a:lnTo>
                  <a:pt x="24891" y="219710"/>
                </a:lnTo>
                <a:lnTo>
                  <a:pt x="27685" y="218440"/>
                </a:lnTo>
                <a:lnTo>
                  <a:pt x="30479" y="218440"/>
                </a:lnTo>
                <a:lnTo>
                  <a:pt x="30987" y="217170"/>
                </a:lnTo>
                <a:lnTo>
                  <a:pt x="31241" y="217170"/>
                </a:lnTo>
                <a:lnTo>
                  <a:pt x="31241" y="215900"/>
                </a:lnTo>
                <a:lnTo>
                  <a:pt x="30987" y="215900"/>
                </a:lnTo>
                <a:lnTo>
                  <a:pt x="30479" y="214630"/>
                </a:lnTo>
                <a:lnTo>
                  <a:pt x="29717" y="214630"/>
                </a:lnTo>
                <a:lnTo>
                  <a:pt x="29336" y="213360"/>
                </a:lnTo>
                <a:lnTo>
                  <a:pt x="27431" y="212090"/>
                </a:lnTo>
                <a:lnTo>
                  <a:pt x="26669" y="210820"/>
                </a:lnTo>
                <a:close/>
              </a:path>
              <a:path w="269239" h="302260">
                <a:moveTo>
                  <a:pt x="57149" y="238760"/>
                </a:moveTo>
                <a:lnTo>
                  <a:pt x="44957" y="238760"/>
                </a:lnTo>
                <a:lnTo>
                  <a:pt x="42544" y="240030"/>
                </a:lnTo>
                <a:lnTo>
                  <a:pt x="40258" y="241300"/>
                </a:lnTo>
                <a:lnTo>
                  <a:pt x="37845" y="241300"/>
                </a:lnTo>
                <a:lnTo>
                  <a:pt x="35559" y="242570"/>
                </a:lnTo>
                <a:lnTo>
                  <a:pt x="33146" y="243840"/>
                </a:lnTo>
                <a:lnTo>
                  <a:pt x="30987" y="243840"/>
                </a:lnTo>
                <a:lnTo>
                  <a:pt x="28701" y="245110"/>
                </a:lnTo>
                <a:lnTo>
                  <a:pt x="26542" y="245110"/>
                </a:lnTo>
                <a:lnTo>
                  <a:pt x="22351" y="246380"/>
                </a:lnTo>
                <a:lnTo>
                  <a:pt x="69087" y="246380"/>
                </a:lnTo>
                <a:lnTo>
                  <a:pt x="66421" y="245110"/>
                </a:lnTo>
                <a:lnTo>
                  <a:pt x="61848" y="240030"/>
                </a:lnTo>
                <a:lnTo>
                  <a:pt x="59435" y="240030"/>
                </a:lnTo>
                <a:lnTo>
                  <a:pt x="57149" y="238760"/>
                </a:lnTo>
                <a:close/>
              </a:path>
              <a:path w="269239" h="302260">
                <a:moveTo>
                  <a:pt x="44830" y="186690"/>
                </a:moveTo>
                <a:lnTo>
                  <a:pt x="42290" y="186690"/>
                </a:lnTo>
                <a:lnTo>
                  <a:pt x="41655" y="187960"/>
                </a:lnTo>
                <a:lnTo>
                  <a:pt x="40512" y="187960"/>
                </a:lnTo>
                <a:lnTo>
                  <a:pt x="38988" y="190500"/>
                </a:lnTo>
                <a:lnTo>
                  <a:pt x="38480" y="190500"/>
                </a:lnTo>
                <a:lnTo>
                  <a:pt x="38100" y="191770"/>
                </a:lnTo>
                <a:lnTo>
                  <a:pt x="37337" y="191770"/>
                </a:lnTo>
                <a:lnTo>
                  <a:pt x="37210" y="193040"/>
                </a:lnTo>
                <a:lnTo>
                  <a:pt x="36956" y="193040"/>
                </a:lnTo>
                <a:lnTo>
                  <a:pt x="36956" y="194310"/>
                </a:lnTo>
                <a:lnTo>
                  <a:pt x="37210" y="194310"/>
                </a:lnTo>
                <a:lnTo>
                  <a:pt x="75946" y="232410"/>
                </a:lnTo>
                <a:lnTo>
                  <a:pt x="79502" y="234950"/>
                </a:lnTo>
                <a:lnTo>
                  <a:pt x="83184" y="237490"/>
                </a:lnTo>
                <a:lnTo>
                  <a:pt x="86740" y="238760"/>
                </a:lnTo>
                <a:lnTo>
                  <a:pt x="90423" y="240030"/>
                </a:lnTo>
                <a:lnTo>
                  <a:pt x="97535" y="240030"/>
                </a:lnTo>
                <a:lnTo>
                  <a:pt x="115570" y="228600"/>
                </a:lnTo>
                <a:lnTo>
                  <a:pt x="89408" y="228600"/>
                </a:lnTo>
                <a:lnTo>
                  <a:pt x="84328" y="226060"/>
                </a:lnTo>
                <a:lnTo>
                  <a:pt x="81660" y="223520"/>
                </a:lnTo>
                <a:lnTo>
                  <a:pt x="44830" y="186690"/>
                </a:lnTo>
                <a:close/>
              </a:path>
              <a:path w="269239" h="302260">
                <a:moveTo>
                  <a:pt x="79755" y="151130"/>
                </a:moveTo>
                <a:lnTo>
                  <a:pt x="77850" y="151130"/>
                </a:lnTo>
                <a:lnTo>
                  <a:pt x="77342" y="152400"/>
                </a:lnTo>
                <a:lnTo>
                  <a:pt x="76199" y="152400"/>
                </a:lnTo>
                <a:lnTo>
                  <a:pt x="75565" y="153670"/>
                </a:lnTo>
                <a:lnTo>
                  <a:pt x="74929" y="153670"/>
                </a:lnTo>
                <a:lnTo>
                  <a:pt x="74167" y="154940"/>
                </a:lnTo>
                <a:lnTo>
                  <a:pt x="73659" y="156210"/>
                </a:lnTo>
                <a:lnTo>
                  <a:pt x="72771" y="156210"/>
                </a:lnTo>
                <a:lnTo>
                  <a:pt x="72516" y="157480"/>
                </a:lnTo>
                <a:lnTo>
                  <a:pt x="72262" y="157480"/>
                </a:lnTo>
                <a:lnTo>
                  <a:pt x="72009" y="158750"/>
                </a:lnTo>
                <a:lnTo>
                  <a:pt x="72516" y="158750"/>
                </a:lnTo>
                <a:lnTo>
                  <a:pt x="109600" y="196850"/>
                </a:lnTo>
                <a:lnTo>
                  <a:pt x="111505" y="199390"/>
                </a:lnTo>
                <a:lnTo>
                  <a:pt x="114046" y="204470"/>
                </a:lnTo>
                <a:lnTo>
                  <a:pt x="114680" y="207010"/>
                </a:lnTo>
                <a:lnTo>
                  <a:pt x="114934" y="210820"/>
                </a:lnTo>
                <a:lnTo>
                  <a:pt x="114427" y="213360"/>
                </a:lnTo>
                <a:lnTo>
                  <a:pt x="99440" y="228600"/>
                </a:lnTo>
                <a:lnTo>
                  <a:pt x="115570" y="228600"/>
                </a:lnTo>
                <a:lnTo>
                  <a:pt x="117855" y="226060"/>
                </a:lnTo>
                <a:lnTo>
                  <a:pt x="120396" y="222250"/>
                </a:lnTo>
                <a:lnTo>
                  <a:pt x="122173" y="219710"/>
                </a:lnTo>
                <a:lnTo>
                  <a:pt x="123824" y="215900"/>
                </a:lnTo>
                <a:lnTo>
                  <a:pt x="124714" y="212090"/>
                </a:lnTo>
                <a:lnTo>
                  <a:pt x="124714" y="204470"/>
                </a:lnTo>
                <a:lnTo>
                  <a:pt x="123824" y="200660"/>
                </a:lnTo>
                <a:lnTo>
                  <a:pt x="120522" y="193040"/>
                </a:lnTo>
                <a:lnTo>
                  <a:pt x="117983" y="189230"/>
                </a:lnTo>
                <a:lnTo>
                  <a:pt x="114553" y="186690"/>
                </a:lnTo>
                <a:lnTo>
                  <a:pt x="79755" y="151130"/>
                </a:lnTo>
                <a:close/>
              </a:path>
              <a:path w="269239" h="302260">
                <a:moveTo>
                  <a:pt x="132841" y="109220"/>
                </a:moveTo>
                <a:lnTo>
                  <a:pt x="124967" y="109220"/>
                </a:lnTo>
                <a:lnTo>
                  <a:pt x="122300" y="110490"/>
                </a:lnTo>
                <a:lnTo>
                  <a:pt x="116712" y="113030"/>
                </a:lnTo>
                <a:lnTo>
                  <a:pt x="113537" y="115570"/>
                </a:lnTo>
                <a:lnTo>
                  <a:pt x="110235" y="119380"/>
                </a:lnTo>
                <a:lnTo>
                  <a:pt x="97409" y="132080"/>
                </a:lnTo>
                <a:lnTo>
                  <a:pt x="96647" y="133350"/>
                </a:lnTo>
                <a:lnTo>
                  <a:pt x="96265" y="133350"/>
                </a:lnTo>
                <a:lnTo>
                  <a:pt x="96011" y="135890"/>
                </a:lnTo>
                <a:lnTo>
                  <a:pt x="96519" y="137160"/>
                </a:lnTo>
                <a:lnTo>
                  <a:pt x="148081" y="187960"/>
                </a:lnTo>
                <a:lnTo>
                  <a:pt x="149097" y="189230"/>
                </a:lnTo>
                <a:lnTo>
                  <a:pt x="150240" y="190500"/>
                </a:lnTo>
                <a:lnTo>
                  <a:pt x="151256" y="190500"/>
                </a:lnTo>
                <a:lnTo>
                  <a:pt x="152399" y="189230"/>
                </a:lnTo>
                <a:lnTo>
                  <a:pt x="153923" y="189230"/>
                </a:lnTo>
                <a:lnTo>
                  <a:pt x="164782" y="177800"/>
                </a:lnTo>
                <a:lnTo>
                  <a:pt x="152399" y="177800"/>
                </a:lnTo>
                <a:lnTo>
                  <a:pt x="132460" y="157480"/>
                </a:lnTo>
                <a:lnTo>
                  <a:pt x="137540" y="152400"/>
                </a:lnTo>
                <a:lnTo>
                  <a:pt x="126491" y="152400"/>
                </a:lnTo>
                <a:lnTo>
                  <a:pt x="108203" y="133350"/>
                </a:lnTo>
                <a:lnTo>
                  <a:pt x="118109" y="123190"/>
                </a:lnTo>
                <a:lnTo>
                  <a:pt x="120015" y="121920"/>
                </a:lnTo>
                <a:lnTo>
                  <a:pt x="121665" y="120650"/>
                </a:lnTo>
                <a:lnTo>
                  <a:pt x="123443" y="120650"/>
                </a:lnTo>
                <a:lnTo>
                  <a:pt x="125094" y="119380"/>
                </a:lnTo>
                <a:lnTo>
                  <a:pt x="145922" y="119380"/>
                </a:lnTo>
                <a:lnTo>
                  <a:pt x="145034" y="118110"/>
                </a:lnTo>
                <a:lnTo>
                  <a:pt x="143890" y="116840"/>
                </a:lnTo>
                <a:lnTo>
                  <a:pt x="140334" y="113030"/>
                </a:lnTo>
                <a:lnTo>
                  <a:pt x="137922" y="111760"/>
                </a:lnTo>
                <a:lnTo>
                  <a:pt x="132841" y="109220"/>
                </a:lnTo>
                <a:close/>
              </a:path>
              <a:path w="269239" h="302260">
                <a:moveTo>
                  <a:pt x="175259" y="142240"/>
                </a:moveTo>
                <a:lnTo>
                  <a:pt x="157606" y="142240"/>
                </a:lnTo>
                <a:lnTo>
                  <a:pt x="161162" y="143510"/>
                </a:lnTo>
                <a:lnTo>
                  <a:pt x="164718" y="146050"/>
                </a:lnTo>
                <a:lnTo>
                  <a:pt x="166242" y="148590"/>
                </a:lnTo>
                <a:lnTo>
                  <a:pt x="167385" y="149860"/>
                </a:lnTo>
                <a:lnTo>
                  <a:pt x="168655" y="153670"/>
                </a:lnTo>
                <a:lnTo>
                  <a:pt x="168909" y="154940"/>
                </a:lnTo>
                <a:lnTo>
                  <a:pt x="168655" y="156210"/>
                </a:lnTo>
                <a:lnTo>
                  <a:pt x="168528" y="158750"/>
                </a:lnTo>
                <a:lnTo>
                  <a:pt x="168021" y="160020"/>
                </a:lnTo>
                <a:lnTo>
                  <a:pt x="167131" y="161290"/>
                </a:lnTo>
                <a:lnTo>
                  <a:pt x="166242" y="163830"/>
                </a:lnTo>
                <a:lnTo>
                  <a:pt x="152399" y="177800"/>
                </a:lnTo>
                <a:lnTo>
                  <a:pt x="164782" y="177800"/>
                </a:lnTo>
                <a:lnTo>
                  <a:pt x="170815" y="171450"/>
                </a:lnTo>
                <a:lnTo>
                  <a:pt x="172465" y="170180"/>
                </a:lnTo>
                <a:lnTo>
                  <a:pt x="173862" y="167640"/>
                </a:lnTo>
                <a:lnTo>
                  <a:pt x="175133" y="166370"/>
                </a:lnTo>
                <a:lnTo>
                  <a:pt x="176275" y="163830"/>
                </a:lnTo>
                <a:lnTo>
                  <a:pt x="177037" y="161290"/>
                </a:lnTo>
                <a:lnTo>
                  <a:pt x="177927" y="160020"/>
                </a:lnTo>
                <a:lnTo>
                  <a:pt x="178434" y="157480"/>
                </a:lnTo>
                <a:lnTo>
                  <a:pt x="178942" y="153670"/>
                </a:lnTo>
                <a:lnTo>
                  <a:pt x="178942" y="151130"/>
                </a:lnTo>
                <a:lnTo>
                  <a:pt x="178180" y="147320"/>
                </a:lnTo>
                <a:lnTo>
                  <a:pt x="177418" y="146050"/>
                </a:lnTo>
                <a:lnTo>
                  <a:pt x="176403" y="143510"/>
                </a:lnTo>
                <a:lnTo>
                  <a:pt x="175259" y="142240"/>
                </a:lnTo>
                <a:close/>
              </a:path>
              <a:path w="269239" h="302260">
                <a:moveTo>
                  <a:pt x="145922" y="119380"/>
                </a:moveTo>
                <a:lnTo>
                  <a:pt x="128269" y="119380"/>
                </a:lnTo>
                <a:lnTo>
                  <a:pt x="129793" y="120650"/>
                </a:lnTo>
                <a:lnTo>
                  <a:pt x="131190" y="120650"/>
                </a:lnTo>
                <a:lnTo>
                  <a:pt x="132715" y="121920"/>
                </a:lnTo>
                <a:lnTo>
                  <a:pt x="139953" y="134620"/>
                </a:lnTo>
                <a:lnTo>
                  <a:pt x="139572" y="135890"/>
                </a:lnTo>
                <a:lnTo>
                  <a:pt x="138937" y="138430"/>
                </a:lnTo>
                <a:lnTo>
                  <a:pt x="138303" y="139700"/>
                </a:lnTo>
                <a:lnTo>
                  <a:pt x="136905" y="140970"/>
                </a:lnTo>
                <a:lnTo>
                  <a:pt x="126491" y="152400"/>
                </a:lnTo>
                <a:lnTo>
                  <a:pt x="137540" y="152400"/>
                </a:lnTo>
                <a:lnTo>
                  <a:pt x="141350" y="148590"/>
                </a:lnTo>
                <a:lnTo>
                  <a:pt x="143764" y="146050"/>
                </a:lnTo>
                <a:lnTo>
                  <a:pt x="145922" y="144780"/>
                </a:lnTo>
                <a:lnTo>
                  <a:pt x="149986" y="142240"/>
                </a:lnTo>
                <a:lnTo>
                  <a:pt x="175259" y="142240"/>
                </a:lnTo>
                <a:lnTo>
                  <a:pt x="173862" y="139700"/>
                </a:lnTo>
                <a:lnTo>
                  <a:pt x="172084" y="138430"/>
                </a:lnTo>
                <a:lnTo>
                  <a:pt x="170179" y="135890"/>
                </a:lnTo>
                <a:lnTo>
                  <a:pt x="168147" y="134620"/>
                </a:lnTo>
                <a:lnTo>
                  <a:pt x="147065" y="134620"/>
                </a:lnTo>
                <a:lnTo>
                  <a:pt x="147700" y="133350"/>
                </a:lnTo>
                <a:lnTo>
                  <a:pt x="148081" y="132080"/>
                </a:lnTo>
                <a:lnTo>
                  <a:pt x="148251" y="129540"/>
                </a:lnTo>
                <a:lnTo>
                  <a:pt x="148209" y="125730"/>
                </a:lnTo>
                <a:lnTo>
                  <a:pt x="147447" y="123190"/>
                </a:lnTo>
                <a:lnTo>
                  <a:pt x="146811" y="121920"/>
                </a:lnTo>
                <a:lnTo>
                  <a:pt x="145922" y="119380"/>
                </a:lnTo>
                <a:close/>
              </a:path>
              <a:path w="269239" h="302260">
                <a:moveTo>
                  <a:pt x="167766" y="64770"/>
                </a:moveTo>
                <a:lnTo>
                  <a:pt x="164084" y="64770"/>
                </a:lnTo>
                <a:lnTo>
                  <a:pt x="163448" y="66040"/>
                </a:lnTo>
                <a:lnTo>
                  <a:pt x="162686" y="66040"/>
                </a:lnTo>
                <a:lnTo>
                  <a:pt x="161924" y="67310"/>
                </a:lnTo>
                <a:lnTo>
                  <a:pt x="161035" y="68580"/>
                </a:lnTo>
                <a:lnTo>
                  <a:pt x="160147" y="68580"/>
                </a:lnTo>
                <a:lnTo>
                  <a:pt x="159384" y="69850"/>
                </a:lnTo>
                <a:lnTo>
                  <a:pt x="157987" y="71120"/>
                </a:lnTo>
                <a:lnTo>
                  <a:pt x="157479" y="72390"/>
                </a:lnTo>
                <a:lnTo>
                  <a:pt x="157353" y="73660"/>
                </a:lnTo>
                <a:lnTo>
                  <a:pt x="157734" y="74930"/>
                </a:lnTo>
                <a:lnTo>
                  <a:pt x="191261" y="146050"/>
                </a:lnTo>
                <a:lnTo>
                  <a:pt x="191642" y="147320"/>
                </a:lnTo>
                <a:lnTo>
                  <a:pt x="192023" y="147320"/>
                </a:lnTo>
                <a:lnTo>
                  <a:pt x="192785" y="148590"/>
                </a:lnTo>
                <a:lnTo>
                  <a:pt x="194564" y="148590"/>
                </a:lnTo>
                <a:lnTo>
                  <a:pt x="196596" y="146050"/>
                </a:lnTo>
                <a:lnTo>
                  <a:pt x="197358" y="146050"/>
                </a:lnTo>
                <a:lnTo>
                  <a:pt x="198247" y="144780"/>
                </a:lnTo>
                <a:lnTo>
                  <a:pt x="198881" y="144780"/>
                </a:lnTo>
                <a:lnTo>
                  <a:pt x="199262" y="143510"/>
                </a:lnTo>
                <a:lnTo>
                  <a:pt x="199771" y="143510"/>
                </a:lnTo>
                <a:lnTo>
                  <a:pt x="200024" y="142240"/>
                </a:lnTo>
                <a:lnTo>
                  <a:pt x="200278" y="142240"/>
                </a:lnTo>
                <a:lnTo>
                  <a:pt x="200405" y="140970"/>
                </a:lnTo>
                <a:lnTo>
                  <a:pt x="200152" y="140970"/>
                </a:lnTo>
                <a:lnTo>
                  <a:pt x="200024" y="139700"/>
                </a:lnTo>
                <a:lnTo>
                  <a:pt x="191008" y="121920"/>
                </a:lnTo>
                <a:lnTo>
                  <a:pt x="198427" y="114300"/>
                </a:lnTo>
                <a:lnTo>
                  <a:pt x="186943" y="114300"/>
                </a:lnTo>
                <a:lnTo>
                  <a:pt x="168528" y="76200"/>
                </a:lnTo>
                <a:lnTo>
                  <a:pt x="192517" y="76200"/>
                </a:lnTo>
                <a:lnTo>
                  <a:pt x="167766" y="64770"/>
                </a:lnTo>
                <a:close/>
              </a:path>
              <a:path w="269239" h="302260">
                <a:moveTo>
                  <a:pt x="163829" y="132080"/>
                </a:moveTo>
                <a:lnTo>
                  <a:pt x="152908" y="132080"/>
                </a:lnTo>
                <a:lnTo>
                  <a:pt x="150875" y="133350"/>
                </a:lnTo>
                <a:lnTo>
                  <a:pt x="148843" y="133350"/>
                </a:lnTo>
                <a:lnTo>
                  <a:pt x="147065" y="134620"/>
                </a:lnTo>
                <a:lnTo>
                  <a:pt x="168147" y="134620"/>
                </a:lnTo>
                <a:lnTo>
                  <a:pt x="163829" y="132080"/>
                </a:lnTo>
                <a:close/>
              </a:path>
              <a:path w="269239" h="302260">
                <a:moveTo>
                  <a:pt x="192517" y="76200"/>
                </a:moveTo>
                <a:lnTo>
                  <a:pt x="168528" y="76200"/>
                </a:lnTo>
                <a:lnTo>
                  <a:pt x="206628" y="93980"/>
                </a:lnTo>
                <a:lnTo>
                  <a:pt x="186943" y="114300"/>
                </a:lnTo>
                <a:lnTo>
                  <a:pt x="198427" y="114300"/>
                </a:lnTo>
                <a:lnTo>
                  <a:pt x="214503" y="97790"/>
                </a:lnTo>
                <a:lnTo>
                  <a:pt x="239267" y="97790"/>
                </a:lnTo>
                <a:lnTo>
                  <a:pt x="192517" y="76200"/>
                </a:lnTo>
                <a:close/>
              </a:path>
              <a:path w="269239" h="302260">
                <a:moveTo>
                  <a:pt x="239267" y="97790"/>
                </a:moveTo>
                <a:lnTo>
                  <a:pt x="214503" y="97790"/>
                </a:lnTo>
                <a:lnTo>
                  <a:pt x="233172" y="106680"/>
                </a:lnTo>
                <a:lnTo>
                  <a:pt x="233553" y="107950"/>
                </a:lnTo>
                <a:lnTo>
                  <a:pt x="234822" y="107950"/>
                </a:lnTo>
                <a:lnTo>
                  <a:pt x="235203" y="106680"/>
                </a:lnTo>
                <a:lnTo>
                  <a:pt x="236600" y="106680"/>
                </a:lnTo>
                <a:lnTo>
                  <a:pt x="237997" y="105410"/>
                </a:lnTo>
                <a:lnTo>
                  <a:pt x="239775" y="102870"/>
                </a:lnTo>
                <a:lnTo>
                  <a:pt x="241427" y="101600"/>
                </a:lnTo>
                <a:lnTo>
                  <a:pt x="241680" y="100330"/>
                </a:lnTo>
                <a:lnTo>
                  <a:pt x="241808" y="100330"/>
                </a:lnTo>
                <a:lnTo>
                  <a:pt x="241553" y="99060"/>
                </a:lnTo>
                <a:lnTo>
                  <a:pt x="240156" y="99060"/>
                </a:lnTo>
                <a:lnTo>
                  <a:pt x="239267" y="97790"/>
                </a:lnTo>
                <a:close/>
              </a:path>
              <a:path w="269239" h="302260">
                <a:moveTo>
                  <a:pt x="226782" y="30480"/>
                </a:moveTo>
                <a:lnTo>
                  <a:pt x="211709" y="30480"/>
                </a:lnTo>
                <a:lnTo>
                  <a:pt x="260984" y="80010"/>
                </a:lnTo>
                <a:lnTo>
                  <a:pt x="263397" y="80010"/>
                </a:lnTo>
                <a:lnTo>
                  <a:pt x="263905" y="78740"/>
                </a:lnTo>
                <a:lnTo>
                  <a:pt x="265175" y="77470"/>
                </a:lnTo>
                <a:lnTo>
                  <a:pt x="265810" y="77470"/>
                </a:lnTo>
                <a:lnTo>
                  <a:pt x="266572" y="76200"/>
                </a:lnTo>
                <a:lnTo>
                  <a:pt x="267969" y="74930"/>
                </a:lnTo>
                <a:lnTo>
                  <a:pt x="268223" y="73660"/>
                </a:lnTo>
                <a:lnTo>
                  <a:pt x="268731" y="73660"/>
                </a:lnTo>
                <a:lnTo>
                  <a:pt x="268604" y="72390"/>
                </a:lnTo>
                <a:lnTo>
                  <a:pt x="226782" y="30480"/>
                </a:lnTo>
                <a:close/>
              </a:path>
              <a:path w="269239" h="302260">
                <a:moveTo>
                  <a:pt x="166878" y="63500"/>
                </a:moveTo>
                <a:lnTo>
                  <a:pt x="166115" y="63500"/>
                </a:lnTo>
                <a:lnTo>
                  <a:pt x="165608" y="64770"/>
                </a:lnTo>
                <a:lnTo>
                  <a:pt x="167385" y="64770"/>
                </a:lnTo>
                <a:lnTo>
                  <a:pt x="166878" y="63500"/>
                </a:lnTo>
                <a:close/>
              </a:path>
              <a:path w="269239" h="302260">
                <a:moveTo>
                  <a:pt x="231012" y="0"/>
                </a:moveTo>
                <a:lnTo>
                  <a:pt x="228980" y="0"/>
                </a:lnTo>
                <a:lnTo>
                  <a:pt x="189356" y="40640"/>
                </a:lnTo>
                <a:lnTo>
                  <a:pt x="188975" y="40640"/>
                </a:lnTo>
                <a:lnTo>
                  <a:pt x="188848" y="41910"/>
                </a:lnTo>
                <a:lnTo>
                  <a:pt x="189229" y="41910"/>
                </a:lnTo>
                <a:lnTo>
                  <a:pt x="189484" y="43180"/>
                </a:lnTo>
                <a:lnTo>
                  <a:pt x="190118" y="43180"/>
                </a:lnTo>
                <a:lnTo>
                  <a:pt x="191769" y="45720"/>
                </a:lnTo>
                <a:lnTo>
                  <a:pt x="192659" y="45720"/>
                </a:lnTo>
                <a:lnTo>
                  <a:pt x="193928" y="46990"/>
                </a:lnTo>
                <a:lnTo>
                  <a:pt x="195579" y="46990"/>
                </a:lnTo>
                <a:lnTo>
                  <a:pt x="211709" y="30480"/>
                </a:lnTo>
                <a:lnTo>
                  <a:pt x="226782" y="30480"/>
                </a:lnTo>
                <a:lnTo>
                  <a:pt x="219202" y="22860"/>
                </a:lnTo>
                <a:lnTo>
                  <a:pt x="235330" y="6350"/>
                </a:lnTo>
                <a:lnTo>
                  <a:pt x="235584" y="6350"/>
                </a:lnTo>
                <a:lnTo>
                  <a:pt x="235584" y="5080"/>
                </a:lnTo>
                <a:lnTo>
                  <a:pt x="235077" y="5080"/>
                </a:lnTo>
                <a:lnTo>
                  <a:pt x="234822" y="3810"/>
                </a:lnTo>
                <a:lnTo>
                  <a:pt x="233934" y="3810"/>
                </a:lnTo>
                <a:lnTo>
                  <a:pt x="233425" y="2540"/>
                </a:lnTo>
                <a:lnTo>
                  <a:pt x="232409" y="1270"/>
                </a:lnTo>
                <a:lnTo>
                  <a:pt x="231393" y="1270"/>
                </a:lnTo>
                <a:lnTo>
                  <a:pt x="2310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47239" y="4723003"/>
            <a:ext cx="250190" cy="267970"/>
          </a:xfrm>
          <a:custGeom>
            <a:avLst/>
            <a:gdLst/>
            <a:ahLst/>
            <a:cxnLst/>
            <a:rect l="l" t="t" r="r" b="b"/>
            <a:pathLst>
              <a:path w="250189" h="267970">
                <a:moveTo>
                  <a:pt x="12065" y="210820"/>
                </a:moveTo>
                <a:lnTo>
                  <a:pt x="254" y="210820"/>
                </a:lnTo>
                <a:lnTo>
                  <a:pt x="0" y="213360"/>
                </a:lnTo>
                <a:lnTo>
                  <a:pt x="635" y="214630"/>
                </a:lnTo>
                <a:lnTo>
                  <a:pt x="1778" y="215900"/>
                </a:lnTo>
                <a:lnTo>
                  <a:pt x="53975" y="267970"/>
                </a:lnTo>
                <a:lnTo>
                  <a:pt x="56896" y="267970"/>
                </a:lnTo>
                <a:lnTo>
                  <a:pt x="57531" y="266700"/>
                </a:lnTo>
                <a:lnTo>
                  <a:pt x="58166" y="266700"/>
                </a:lnTo>
                <a:lnTo>
                  <a:pt x="58928" y="265430"/>
                </a:lnTo>
                <a:lnTo>
                  <a:pt x="59562" y="265430"/>
                </a:lnTo>
                <a:lnTo>
                  <a:pt x="60198" y="264160"/>
                </a:lnTo>
                <a:lnTo>
                  <a:pt x="60579" y="264160"/>
                </a:lnTo>
                <a:lnTo>
                  <a:pt x="60960" y="262890"/>
                </a:lnTo>
                <a:lnTo>
                  <a:pt x="61468" y="262890"/>
                </a:lnTo>
                <a:lnTo>
                  <a:pt x="61722" y="261620"/>
                </a:lnTo>
                <a:lnTo>
                  <a:pt x="61468" y="260350"/>
                </a:lnTo>
                <a:lnTo>
                  <a:pt x="12065" y="210820"/>
                </a:lnTo>
                <a:close/>
              </a:path>
              <a:path w="250189" h="267970">
                <a:moveTo>
                  <a:pt x="15367" y="201930"/>
                </a:moveTo>
                <a:lnTo>
                  <a:pt x="9779" y="201930"/>
                </a:lnTo>
                <a:lnTo>
                  <a:pt x="8890" y="203200"/>
                </a:lnTo>
                <a:lnTo>
                  <a:pt x="7112" y="204470"/>
                </a:lnTo>
                <a:lnTo>
                  <a:pt x="6223" y="204470"/>
                </a:lnTo>
                <a:lnTo>
                  <a:pt x="762" y="210820"/>
                </a:lnTo>
                <a:lnTo>
                  <a:pt x="12065" y="210820"/>
                </a:lnTo>
                <a:lnTo>
                  <a:pt x="80645" y="241300"/>
                </a:lnTo>
                <a:lnTo>
                  <a:pt x="82804" y="241300"/>
                </a:lnTo>
                <a:lnTo>
                  <a:pt x="84836" y="240030"/>
                </a:lnTo>
                <a:lnTo>
                  <a:pt x="85471" y="238760"/>
                </a:lnTo>
                <a:lnTo>
                  <a:pt x="85979" y="238760"/>
                </a:lnTo>
                <a:lnTo>
                  <a:pt x="86487" y="237490"/>
                </a:lnTo>
                <a:lnTo>
                  <a:pt x="87249" y="237490"/>
                </a:lnTo>
                <a:lnTo>
                  <a:pt x="87503" y="236220"/>
                </a:lnTo>
                <a:lnTo>
                  <a:pt x="88011" y="236220"/>
                </a:lnTo>
                <a:lnTo>
                  <a:pt x="87884" y="234950"/>
                </a:lnTo>
                <a:lnTo>
                  <a:pt x="84669" y="227330"/>
                </a:lnTo>
                <a:lnTo>
                  <a:pt x="74422" y="227330"/>
                </a:lnTo>
                <a:lnTo>
                  <a:pt x="15367" y="201930"/>
                </a:lnTo>
                <a:close/>
              </a:path>
              <a:path w="250189" h="267970">
                <a:moveTo>
                  <a:pt x="62611" y="153670"/>
                </a:moveTo>
                <a:lnTo>
                  <a:pt x="57023" y="153670"/>
                </a:lnTo>
                <a:lnTo>
                  <a:pt x="56642" y="154940"/>
                </a:lnTo>
                <a:lnTo>
                  <a:pt x="50418" y="161290"/>
                </a:lnTo>
                <a:lnTo>
                  <a:pt x="49657" y="162560"/>
                </a:lnTo>
                <a:lnTo>
                  <a:pt x="49403" y="162560"/>
                </a:lnTo>
                <a:lnTo>
                  <a:pt x="49276" y="165100"/>
                </a:lnTo>
                <a:lnTo>
                  <a:pt x="49784" y="167640"/>
                </a:lnTo>
                <a:lnTo>
                  <a:pt x="50165" y="168910"/>
                </a:lnTo>
                <a:lnTo>
                  <a:pt x="50673" y="170180"/>
                </a:lnTo>
                <a:lnTo>
                  <a:pt x="74676" y="227330"/>
                </a:lnTo>
                <a:lnTo>
                  <a:pt x="84669" y="227330"/>
                </a:lnTo>
                <a:lnTo>
                  <a:pt x="58420" y="165100"/>
                </a:lnTo>
                <a:lnTo>
                  <a:pt x="73877" y="165100"/>
                </a:lnTo>
                <a:lnTo>
                  <a:pt x="62611" y="153670"/>
                </a:lnTo>
                <a:close/>
              </a:path>
              <a:path w="250189" h="267970">
                <a:moveTo>
                  <a:pt x="73877" y="165100"/>
                </a:moveTo>
                <a:lnTo>
                  <a:pt x="58547" y="165100"/>
                </a:lnTo>
                <a:lnTo>
                  <a:pt x="107950" y="214630"/>
                </a:lnTo>
                <a:lnTo>
                  <a:pt x="109855" y="214630"/>
                </a:lnTo>
                <a:lnTo>
                  <a:pt x="110362" y="213360"/>
                </a:lnTo>
                <a:lnTo>
                  <a:pt x="111506" y="213360"/>
                </a:lnTo>
                <a:lnTo>
                  <a:pt x="112141" y="212090"/>
                </a:lnTo>
                <a:lnTo>
                  <a:pt x="112903" y="212090"/>
                </a:lnTo>
                <a:lnTo>
                  <a:pt x="113537" y="210820"/>
                </a:lnTo>
                <a:lnTo>
                  <a:pt x="114173" y="210820"/>
                </a:lnTo>
                <a:lnTo>
                  <a:pt x="114935" y="209550"/>
                </a:lnTo>
                <a:lnTo>
                  <a:pt x="115189" y="208280"/>
                </a:lnTo>
                <a:lnTo>
                  <a:pt x="115697" y="208280"/>
                </a:lnTo>
                <a:lnTo>
                  <a:pt x="115697" y="207010"/>
                </a:lnTo>
                <a:lnTo>
                  <a:pt x="115189" y="207010"/>
                </a:lnTo>
                <a:lnTo>
                  <a:pt x="73877" y="165100"/>
                </a:lnTo>
                <a:close/>
              </a:path>
              <a:path w="250189" h="267970">
                <a:moveTo>
                  <a:pt x="127000" y="196850"/>
                </a:moveTo>
                <a:lnTo>
                  <a:pt x="124333" y="196850"/>
                </a:lnTo>
                <a:lnTo>
                  <a:pt x="124714" y="198120"/>
                </a:lnTo>
                <a:lnTo>
                  <a:pt x="126492" y="198120"/>
                </a:lnTo>
                <a:lnTo>
                  <a:pt x="127000" y="196850"/>
                </a:lnTo>
                <a:close/>
              </a:path>
              <a:path w="250189" h="267970">
                <a:moveTo>
                  <a:pt x="99695" y="114300"/>
                </a:moveTo>
                <a:lnTo>
                  <a:pt x="95885" y="114300"/>
                </a:lnTo>
                <a:lnTo>
                  <a:pt x="95250" y="115570"/>
                </a:lnTo>
                <a:lnTo>
                  <a:pt x="93853" y="116840"/>
                </a:lnTo>
                <a:lnTo>
                  <a:pt x="92837" y="118110"/>
                </a:lnTo>
                <a:lnTo>
                  <a:pt x="91948" y="118110"/>
                </a:lnTo>
                <a:lnTo>
                  <a:pt x="90805" y="119380"/>
                </a:lnTo>
                <a:lnTo>
                  <a:pt x="90297" y="120650"/>
                </a:lnTo>
                <a:lnTo>
                  <a:pt x="89916" y="120650"/>
                </a:lnTo>
                <a:lnTo>
                  <a:pt x="89662" y="121920"/>
                </a:lnTo>
                <a:lnTo>
                  <a:pt x="89281" y="121920"/>
                </a:lnTo>
                <a:lnTo>
                  <a:pt x="89281" y="123190"/>
                </a:lnTo>
                <a:lnTo>
                  <a:pt x="89408" y="123190"/>
                </a:lnTo>
                <a:lnTo>
                  <a:pt x="89535" y="124460"/>
                </a:lnTo>
                <a:lnTo>
                  <a:pt x="123190" y="195580"/>
                </a:lnTo>
                <a:lnTo>
                  <a:pt x="123571" y="196850"/>
                </a:lnTo>
                <a:lnTo>
                  <a:pt x="127635" y="196850"/>
                </a:lnTo>
                <a:lnTo>
                  <a:pt x="128397" y="195580"/>
                </a:lnTo>
                <a:lnTo>
                  <a:pt x="129286" y="195580"/>
                </a:lnTo>
                <a:lnTo>
                  <a:pt x="130048" y="194310"/>
                </a:lnTo>
                <a:lnTo>
                  <a:pt x="131191" y="193040"/>
                </a:lnTo>
                <a:lnTo>
                  <a:pt x="131572" y="193040"/>
                </a:lnTo>
                <a:lnTo>
                  <a:pt x="131953" y="191770"/>
                </a:lnTo>
                <a:lnTo>
                  <a:pt x="132207" y="191770"/>
                </a:lnTo>
                <a:lnTo>
                  <a:pt x="132207" y="190500"/>
                </a:lnTo>
                <a:lnTo>
                  <a:pt x="132080" y="190500"/>
                </a:lnTo>
                <a:lnTo>
                  <a:pt x="131826" y="189230"/>
                </a:lnTo>
                <a:lnTo>
                  <a:pt x="122936" y="171450"/>
                </a:lnTo>
                <a:lnTo>
                  <a:pt x="130767" y="163830"/>
                </a:lnTo>
                <a:lnTo>
                  <a:pt x="118745" y="163830"/>
                </a:lnTo>
                <a:lnTo>
                  <a:pt x="100330" y="125730"/>
                </a:lnTo>
                <a:lnTo>
                  <a:pt x="124401" y="125730"/>
                </a:lnTo>
                <a:lnTo>
                  <a:pt x="99695" y="114300"/>
                </a:lnTo>
                <a:close/>
              </a:path>
              <a:path w="250189" h="267970">
                <a:moveTo>
                  <a:pt x="124401" y="125730"/>
                </a:moveTo>
                <a:lnTo>
                  <a:pt x="100457" y="125730"/>
                </a:lnTo>
                <a:lnTo>
                  <a:pt x="138430" y="143510"/>
                </a:lnTo>
                <a:lnTo>
                  <a:pt x="118745" y="163830"/>
                </a:lnTo>
                <a:lnTo>
                  <a:pt x="130767" y="163830"/>
                </a:lnTo>
                <a:lnTo>
                  <a:pt x="146431" y="148590"/>
                </a:lnTo>
                <a:lnTo>
                  <a:pt x="172593" y="148590"/>
                </a:lnTo>
                <a:lnTo>
                  <a:pt x="171069" y="147320"/>
                </a:lnTo>
                <a:lnTo>
                  <a:pt x="124401" y="125730"/>
                </a:lnTo>
                <a:close/>
              </a:path>
              <a:path w="250189" h="267970">
                <a:moveTo>
                  <a:pt x="172593" y="148590"/>
                </a:moveTo>
                <a:lnTo>
                  <a:pt x="146431" y="148590"/>
                </a:lnTo>
                <a:lnTo>
                  <a:pt x="164973" y="157480"/>
                </a:lnTo>
                <a:lnTo>
                  <a:pt x="167005" y="157480"/>
                </a:lnTo>
                <a:lnTo>
                  <a:pt x="167386" y="156210"/>
                </a:lnTo>
                <a:lnTo>
                  <a:pt x="168529" y="156210"/>
                </a:lnTo>
                <a:lnTo>
                  <a:pt x="172339" y="152400"/>
                </a:lnTo>
                <a:lnTo>
                  <a:pt x="173228" y="151130"/>
                </a:lnTo>
                <a:lnTo>
                  <a:pt x="173482" y="151130"/>
                </a:lnTo>
                <a:lnTo>
                  <a:pt x="173609" y="149860"/>
                </a:lnTo>
                <a:lnTo>
                  <a:pt x="173355" y="149860"/>
                </a:lnTo>
                <a:lnTo>
                  <a:pt x="172593" y="148590"/>
                </a:lnTo>
                <a:close/>
              </a:path>
              <a:path w="250189" h="267970">
                <a:moveTo>
                  <a:pt x="60198" y="152400"/>
                </a:moveTo>
                <a:lnTo>
                  <a:pt x="59182" y="152400"/>
                </a:lnTo>
                <a:lnTo>
                  <a:pt x="58547" y="153670"/>
                </a:lnTo>
                <a:lnTo>
                  <a:pt x="60833" y="153670"/>
                </a:lnTo>
                <a:lnTo>
                  <a:pt x="60198" y="152400"/>
                </a:lnTo>
                <a:close/>
              </a:path>
              <a:path w="250189" h="267970">
                <a:moveTo>
                  <a:pt x="165227" y="58420"/>
                </a:moveTo>
                <a:lnTo>
                  <a:pt x="157987" y="58420"/>
                </a:lnTo>
                <a:lnTo>
                  <a:pt x="155448" y="59690"/>
                </a:lnTo>
                <a:lnTo>
                  <a:pt x="153035" y="60960"/>
                </a:lnTo>
                <a:lnTo>
                  <a:pt x="147955" y="63500"/>
                </a:lnTo>
                <a:lnTo>
                  <a:pt x="146177" y="64770"/>
                </a:lnTo>
                <a:lnTo>
                  <a:pt x="145161" y="66040"/>
                </a:lnTo>
                <a:lnTo>
                  <a:pt x="142875" y="68580"/>
                </a:lnTo>
                <a:lnTo>
                  <a:pt x="141478" y="69850"/>
                </a:lnTo>
                <a:lnTo>
                  <a:pt x="129412" y="81280"/>
                </a:lnTo>
                <a:lnTo>
                  <a:pt x="128778" y="82550"/>
                </a:lnTo>
                <a:lnTo>
                  <a:pt x="128397" y="82550"/>
                </a:lnTo>
                <a:lnTo>
                  <a:pt x="128270" y="83820"/>
                </a:lnTo>
                <a:lnTo>
                  <a:pt x="128016" y="85090"/>
                </a:lnTo>
                <a:lnTo>
                  <a:pt x="128524" y="86360"/>
                </a:lnTo>
                <a:lnTo>
                  <a:pt x="182245" y="139700"/>
                </a:lnTo>
                <a:lnTo>
                  <a:pt x="185293" y="139700"/>
                </a:lnTo>
                <a:lnTo>
                  <a:pt x="185801" y="138430"/>
                </a:lnTo>
                <a:lnTo>
                  <a:pt x="186436" y="138430"/>
                </a:lnTo>
                <a:lnTo>
                  <a:pt x="187198" y="137160"/>
                </a:lnTo>
                <a:lnTo>
                  <a:pt x="187960" y="137160"/>
                </a:lnTo>
                <a:lnTo>
                  <a:pt x="188849" y="135890"/>
                </a:lnTo>
                <a:lnTo>
                  <a:pt x="189230" y="134620"/>
                </a:lnTo>
                <a:lnTo>
                  <a:pt x="189611" y="134620"/>
                </a:lnTo>
                <a:lnTo>
                  <a:pt x="189992" y="133350"/>
                </a:lnTo>
                <a:lnTo>
                  <a:pt x="189737" y="132080"/>
                </a:lnTo>
                <a:lnTo>
                  <a:pt x="165481" y="107950"/>
                </a:lnTo>
                <a:lnTo>
                  <a:pt x="170434" y="102870"/>
                </a:lnTo>
                <a:lnTo>
                  <a:pt x="172212" y="101600"/>
                </a:lnTo>
                <a:lnTo>
                  <a:pt x="159385" y="101600"/>
                </a:lnTo>
                <a:lnTo>
                  <a:pt x="140335" y="82550"/>
                </a:lnTo>
                <a:lnTo>
                  <a:pt x="149352" y="73660"/>
                </a:lnTo>
                <a:lnTo>
                  <a:pt x="150368" y="73660"/>
                </a:lnTo>
                <a:lnTo>
                  <a:pt x="151384" y="72390"/>
                </a:lnTo>
                <a:lnTo>
                  <a:pt x="152400" y="72390"/>
                </a:lnTo>
                <a:lnTo>
                  <a:pt x="153289" y="71120"/>
                </a:lnTo>
                <a:lnTo>
                  <a:pt x="156337" y="69850"/>
                </a:lnTo>
                <a:lnTo>
                  <a:pt x="159131" y="68580"/>
                </a:lnTo>
                <a:lnTo>
                  <a:pt x="179197" y="68580"/>
                </a:lnTo>
                <a:lnTo>
                  <a:pt x="177800" y="67310"/>
                </a:lnTo>
                <a:lnTo>
                  <a:pt x="175895" y="64770"/>
                </a:lnTo>
                <a:lnTo>
                  <a:pt x="173862" y="63500"/>
                </a:lnTo>
                <a:lnTo>
                  <a:pt x="171831" y="60960"/>
                </a:lnTo>
                <a:lnTo>
                  <a:pt x="167512" y="59690"/>
                </a:lnTo>
                <a:lnTo>
                  <a:pt x="165227" y="58420"/>
                </a:lnTo>
                <a:close/>
              </a:path>
              <a:path w="250189" h="267970">
                <a:moveTo>
                  <a:pt x="213867" y="99060"/>
                </a:moveTo>
                <a:lnTo>
                  <a:pt x="186562" y="99060"/>
                </a:lnTo>
                <a:lnTo>
                  <a:pt x="188468" y="100330"/>
                </a:lnTo>
                <a:lnTo>
                  <a:pt x="190500" y="100330"/>
                </a:lnTo>
                <a:lnTo>
                  <a:pt x="192659" y="101600"/>
                </a:lnTo>
                <a:lnTo>
                  <a:pt x="211201" y="109220"/>
                </a:lnTo>
                <a:lnTo>
                  <a:pt x="211709" y="110490"/>
                </a:lnTo>
                <a:lnTo>
                  <a:pt x="214122" y="110490"/>
                </a:lnTo>
                <a:lnTo>
                  <a:pt x="215646" y="109220"/>
                </a:lnTo>
                <a:lnTo>
                  <a:pt x="218567" y="105410"/>
                </a:lnTo>
                <a:lnTo>
                  <a:pt x="219583" y="104140"/>
                </a:lnTo>
                <a:lnTo>
                  <a:pt x="220091" y="104140"/>
                </a:lnTo>
                <a:lnTo>
                  <a:pt x="220218" y="102870"/>
                </a:lnTo>
                <a:lnTo>
                  <a:pt x="219964" y="102870"/>
                </a:lnTo>
                <a:lnTo>
                  <a:pt x="219710" y="101600"/>
                </a:lnTo>
                <a:lnTo>
                  <a:pt x="218567" y="101600"/>
                </a:lnTo>
                <a:lnTo>
                  <a:pt x="217043" y="100330"/>
                </a:lnTo>
                <a:lnTo>
                  <a:pt x="213867" y="99060"/>
                </a:lnTo>
                <a:close/>
              </a:path>
              <a:path w="250189" h="267970">
                <a:moveTo>
                  <a:pt x="179197" y="68580"/>
                </a:moveTo>
                <a:lnTo>
                  <a:pt x="159131" y="68580"/>
                </a:lnTo>
                <a:lnTo>
                  <a:pt x="161544" y="69850"/>
                </a:lnTo>
                <a:lnTo>
                  <a:pt x="164084" y="69850"/>
                </a:lnTo>
                <a:lnTo>
                  <a:pt x="166497" y="71120"/>
                </a:lnTo>
                <a:lnTo>
                  <a:pt x="168656" y="73660"/>
                </a:lnTo>
                <a:lnTo>
                  <a:pt x="170053" y="74930"/>
                </a:lnTo>
                <a:lnTo>
                  <a:pt x="171069" y="76200"/>
                </a:lnTo>
                <a:lnTo>
                  <a:pt x="171831" y="78740"/>
                </a:lnTo>
                <a:lnTo>
                  <a:pt x="172593" y="80010"/>
                </a:lnTo>
                <a:lnTo>
                  <a:pt x="172847" y="81280"/>
                </a:lnTo>
                <a:lnTo>
                  <a:pt x="172593" y="85090"/>
                </a:lnTo>
                <a:lnTo>
                  <a:pt x="172085" y="87630"/>
                </a:lnTo>
                <a:lnTo>
                  <a:pt x="171196" y="88900"/>
                </a:lnTo>
                <a:lnTo>
                  <a:pt x="170180" y="91440"/>
                </a:lnTo>
                <a:lnTo>
                  <a:pt x="168656" y="92710"/>
                </a:lnTo>
                <a:lnTo>
                  <a:pt x="166751" y="95250"/>
                </a:lnTo>
                <a:lnTo>
                  <a:pt x="159385" y="101600"/>
                </a:lnTo>
                <a:lnTo>
                  <a:pt x="172212" y="101600"/>
                </a:lnTo>
                <a:lnTo>
                  <a:pt x="173990" y="100330"/>
                </a:lnTo>
                <a:lnTo>
                  <a:pt x="175641" y="99060"/>
                </a:lnTo>
                <a:lnTo>
                  <a:pt x="213867" y="99060"/>
                </a:lnTo>
                <a:lnTo>
                  <a:pt x="197993" y="92710"/>
                </a:lnTo>
                <a:lnTo>
                  <a:pt x="196087" y="91440"/>
                </a:lnTo>
                <a:lnTo>
                  <a:pt x="194183" y="91440"/>
                </a:lnTo>
                <a:lnTo>
                  <a:pt x="192405" y="90170"/>
                </a:lnTo>
                <a:lnTo>
                  <a:pt x="179197" y="90170"/>
                </a:lnTo>
                <a:lnTo>
                  <a:pt x="180212" y="87630"/>
                </a:lnTo>
                <a:lnTo>
                  <a:pt x="180975" y="85090"/>
                </a:lnTo>
                <a:lnTo>
                  <a:pt x="181483" y="83820"/>
                </a:lnTo>
                <a:lnTo>
                  <a:pt x="181991" y="81280"/>
                </a:lnTo>
                <a:lnTo>
                  <a:pt x="181991" y="77470"/>
                </a:lnTo>
                <a:lnTo>
                  <a:pt x="181737" y="74930"/>
                </a:lnTo>
                <a:lnTo>
                  <a:pt x="181229" y="72390"/>
                </a:lnTo>
                <a:lnTo>
                  <a:pt x="179197" y="68580"/>
                </a:lnTo>
                <a:close/>
              </a:path>
              <a:path w="250189" h="267970">
                <a:moveTo>
                  <a:pt x="189103" y="88900"/>
                </a:moveTo>
                <a:lnTo>
                  <a:pt x="181864" y="88900"/>
                </a:lnTo>
                <a:lnTo>
                  <a:pt x="180467" y="90170"/>
                </a:lnTo>
                <a:lnTo>
                  <a:pt x="190754" y="90170"/>
                </a:lnTo>
                <a:lnTo>
                  <a:pt x="189103" y="88900"/>
                </a:lnTo>
                <a:close/>
              </a:path>
              <a:path w="250189" h="267970">
                <a:moveTo>
                  <a:pt x="208201" y="30480"/>
                </a:moveTo>
                <a:lnTo>
                  <a:pt x="193167" y="30480"/>
                </a:lnTo>
                <a:lnTo>
                  <a:pt x="242316" y="80010"/>
                </a:lnTo>
                <a:lnTo>
                  <a:pt x="244856" y="80010"/>
                </a:lnTo>
                <a:lnTo>
                  <a:pt x="245364" y="78740"/>
                </a:lnTo>
                <a:lnTo>
                  <a:pt x="245872" y="78740"/>
                </a:lnTo>
                <a:lnTo>
                  <a:pt x="247269" y="77470"/>
                </a:lnTo>
                <a:lnTo>
                  <a:pt x="248031" y="76200"/>
                </a:lnTo>
                <a:lnTo>
                  <a:pt x="248539" y="76200"/>
                </a:lnTo>
                <a:lnTo>
                  <a:pt x="248920" y="74930"/>
                </a:lnTo>
                <a:lnTo>
                  <a:pt x="249682" y="74930"/>
                </a:lnTo>
                <a:lnTo>
                  <a:pt x="249809" y="73660"/>
                </a:lnTo>
                <a:lnTo>
                  <a:pt x="250062" y="73660"/>
                </a:lnTo>
                <a:lnTo>
                  <a:pt x="250062" y="72390"/>
                </a:lnTo>
                <a:lnTo>
                  <a:pt x="249682" y="72390"/>
                </a:lnTo>
                <a:lnTo>
                  <a:pt x="208201" y="30480"/>
                </a:lnTo>
                <a:close/>
              </a:path>
              <a:path w="250189" h="267970">
                <a:moveTo>
                  <a:pt x="211582" y="0"/>
                </a:moveTo>
                <a:lnTo>
                  <a:pt x="210947" y="0"/>
                </a:lnTo>
                <a:lnTo>
                  <a:pt x="210439" y="1270"/>
                </a:lnTo>
                <a:lnTo>
                  <a:pt x="170561" y="40640"/>
                </a:lnTo>
                <a:lnTo>
                  <a:pt x="170307" y="41910"/>
                </a:lnTo>
                <a:lnTo>
                  <a:pt x="170942" y="43180"/>
                </a:lnTo>
                <a:lnTo>
                  <a:pt x="171196" y="43180"/>
                </a:lnTo>
                <a:lnTo>
                  <a:pt x="171577" y="44450"/>
                </a:lnTo>
                <a:lnTo>
                  <a:pt x="172593" y="44450"/>
                </a:lnTo>
                <a:lnTo>
                  <a:pt x="173101" y="45720"/>
                </a:lnTo>
                <a:lnTo>
                  <a:pt x="174117" y="45720"/>
                </a:lnTo>
                <a:lnTo>
                  <a:pt x="174625" y="46990"/>
                </a:lnTo>
                <a:lnTo>
                  <a:pt x="177165" y="46990"/>
                </a:lnTo>
                <a:lnTo>
                  <a:pt x="193167" y="30480"/>
                </a:lnTo>
                <a:lnTo>
                  <a:pt x="208201" y="30480"/>
                </a:lnTo>
                <a:lnTo>
                  <a:pt x="200660" y="22860"/>
                </a:lnTo>
                <a:lnTo>
                  <a:pt x="216789" y="7620"/>
                </a:lnTo>
                <a:lnTo>
                  <a:pt x="216916" y="6350"/>
                </a:lnTo>
                <a:lnTo>
                  <a:pt x="216916" y="5080"/>
                </a:lnTo>
                <a:lnTo>
                  <a:pt x="216535" y="5080"/>
                </a:lnTo>
                <a:lnTo>
                  <a:pt x="216154" y="3810"/>
                </a:lnTo>
                <a:lnTo>
                  <a:pt x="215392" y="3810"/>
                </a:lnTo>
                <a:lnTo>
                  <a:pt x="214884" y="2540"/>
                </a:lnTo>
                <a:lnTo>
                  <a:pt x="213741" y="1270"/>
                </a:lnTo>
                <a:lnTo>
                  <a:pt x="212344" y="1270"/>
                </a:lnTo>
                <a:lnTo>
                  <a:pt x="2115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89454" y="4730877"/>
            <a:ext cx="269875" cy="270510"/>
          </a:xfrm>
          <a:custGeom>
            <a:avLst/>
            <a:gdLst/>
            <a:ahLst/>
            <a:cxnLst/>
            <a:rect l="l" t="t" r="r" b="b"/>
            <a:pathLst>
              <a:path w="269875" h="270510">
                <a:moveTo>
                  <a:pt x="14985" y="205740"/>
                </a:moveTo>
                <a:lnTo>
                  <a:pt x="8381" y="205740"/>
                </a:lnTo>
                <a:lnTo>
                  <a:pt x="7619" y="207010"/>
                </a:lnTo>
                <a:lnTo>
                  <a:pt x="6095" y="207010"/>
                </a:lnTo>
                <a:lnTo>
                  <a:pt x="762" y="213360"/>
                </a:lnTo>
                <a:lnTo>
                  <a:pt x="253" y="213360"/>
                </a:lnTo>
                <a:lnTo>
                  <a:pt x="0" y="215900"/>
                </a:lnTo>
                <a:lnTo>
                  <a:pt x="507" y="217170"/>
                </a:lnTo>
                <a:lnTo>
                  <a:pt x="53975" y="270510"/>
                </a:lnTo>
                <a:lnTo>
                  <a:pt x="57022" y="270510"/>
                </a:lnTo>
                <a:lnTo>
                  <a:pt x="57531" y="269240"/>
                </a:lnTo>
                <a:lnTo>
                  <a:pt x="58927" y="267970"/>
                </a:lnTo>
                <a:lnTo>
                  <a:pt x="59689" y="267970"/>
                </a:lnTo>
                <a:lnTo>
                  <a:pt x="60197" y="266700"/>
                </a:lnTo>
                <a:lnTo>
                  <a:pt x="60578" y="266700"/>
                </a:lnTo>
                <a:lnTo>
                  <a:pt x="61087" y="265430"/>
                </a:lnTo>
                <a:lnTo>
                  <a:pt x="61468" y="265430"/>
                </a:lnTo>
                <a:lnTo>
                  <a:pt x="61594" y="264160"/>
                </a:lnTo>
                <a:lnTo>
                  <a:pt x="61468" y="262890"/>
                </a:lnTo>
                <a:lnTo>
                  <a:pt x="22859" y="224790"/>
                </a:lnTo>
                <a:lnTo>
                  <a:pt x="20573" y="222250"/>
                </a:lnTo>
                <a:lnTo>
                  <a:pt x="18414" y="220980"/>
                </a:lnTo>
                <a:lnTo>
                  <a:pt x="14096" y="215900"/>
                </a:lnTo>
                <a:lnTo>
                  <a:pt x="45917" y="215900"/>
                </a:lnTo>
                <a:lnTo>
                  <a:pt x="16382" y="207010"/>
                </a:lnTo>
                <a:lnTo>
                  <a:pt x="14985" y="205740"/>
                </a:lnTo>
                <a:close/>
              </a:path>
              <a:path w="269875" h="270510">
                <a:moveTo>
                  <a:pt x="61213" y="219710"/>
                </a:moveTo>
                <a:lnTo>
                  <a:pt x="24764" y="219710"/>
                </a:lnTo>
                <a:lnTo>
                  <a:pt x="27431" y="220980"/>
                </a:lnTo>
                <a:lnTo>
                  <a:pt x="79375" y="236220"/>
                </a:lnTo>
                <a:lnTo>
                  <a:pt x="82550" y="237490"/>
                </a:lnTo>
                <a:lnTo>
                  <a:pt x="89662" y="237490"/>
                </a:lnTo>
                <a:lnTo>
                  <a:pt x="90423" y="236220"/>
                </a:lnTo>
                <a:lnTo>
                  <a:pt x="91185" y="236220"/>
                </a:lnTo>
                <a:lnTo>
                  <a:pt x="95250" y="232410"/>
                </a:lnTo>
                <a:lnTo>
                  <a:pt x="95757" y="231140"/>
                </a:lnTo>
                <a:lnTo>
                  <a:pt x="95884" y="229870"/>
                </a:lnTo>
                <a:lnTo>
                  <a:pt x="96012" y="229870"/>
                </a:lnTo>
                <a:lnTo>
                  <a:pt x="96012" y="228600"/>
                </a:lnTo>
                <a:lnTo>
                  <a:pt x="95884" y="228600"/>
                </a:lnTo>
                <a:lnTo>
                  <a:pt x="95757" y="227330"/>
                </a:lnTo>
                <a:lnTo>
                  <a:pt x="95503" y="227330"/>
                </a:lnTo>
                <a:lnTo>
                  <a:pt x="95122" y="226060"/>
                </a:lnTo>
                <a:lnTo>
                  <a:pt x="80009" y="226060"/>
                </a:lnTo>
                <a:lnTo>
                  <a:pt x="75945" y="224790"/>
                </a:lnTo>
                <a:lnTo>
                  <a:pt x="73913" y="224790"/>
                </a:lnTo>
                <a:lnTo>
                  <a:pt x="71754" y="223520"/>
                </a:lnTo>
                <a:lnTo>
                  <a:pt x="69722" y="223520"/>
                </a:lnTo>
                <a:lnTo>
                  <a:pt x="67690" y="222250"/>
                </a:lnTo>
                <a:lnTo>
                  <a:pt x="65531" y="220980"/>
                </a:lnTo>
                <a:lnTo>
                  <a:pt x="63372" y="220980"/>
                </a:lnTo>
                <a:lnTo>
                  <a:pt x="61213" y="219710"/>
                </a:lnTo>
                <a:close/>
              </a:path>
              <a:path w="269875" h="270510">
                <a:moveTo>
                  <a:pt x="42418" y="173990"/>
                </a:moveTo>
                <a:lnTo>
                  <a:pt x="39115" y="173990"/>
                </a:lnTo>
                <a:lnTo>
                  <a:pt x="38607" y="175260"/>
                </a:lnTo>
                <a:lnTo>
                  <a:pt x="37972" y="175260"/>
                </a:lnTo>
                <a:lnTo>
                  <a:pt x="36575" y="176530"/>
                </a:lnTo>
                <a:lnTo>
                  <a:pt x="35940" y="177800"/>
                </a:lnTo>
                <a:lnTo>
                  <a:pt x="35559" y="177800"/>
                </a:lnTo>
                <a:lnTo>
                  <a:pt x="35051" y="179070"/>
                </a:lnTo>
                <a:lnTo>
                  <a:pt x="34797" y="179070"/>
                </a:lnTo>
                <a:lnTo>
                  <a:pt x="34416" y="180340"/>
                </a:lnTo>
                <a:lnTo>
                  <a:pt x="34543" y="180340"/>
                </a:lnTo>
                <a:lnTo>
                  <a:pt x="34543" y="181610"/>
                </a:lnTo>
                <a:lnTo>
                  <a:pt x="72770" y="219710"/>
                </a:lnTo>
                <a:lnTo>
                  <a:pt x="75183" y="222250"/>
                </a:lnTo>
                <a:lnTo>
                  <a:pt x="77723" y="223520"/>
                </a:lnTo>
                <a:lnTo>
                  <a:pt x="80009" y="226060"/>
                </a:lnTo>
                <a:lnTo>
                  <a:pt x="94487" y="226060"/>
                </a:lnTo>
                <a:lnTo>
                  <a:pt x="42418" y="173990"/>
                </a:lnTo>
                <a:close/>
              </a:path>
              <a:path w="269875" h="270510">
                <a:moveTo>
                  <a:pt x="45917" y="215900"/>
                </a:moveTo>
                <a:lnTo>
                  <a:pt x="14223" y="215900"/>
                </a:lnTo>
                <a:lnTo>
                  <a:pt x="16637" y="217170"/>
                </a:lnTo>
                <a:lnTo>
                  <a:pt x="19303" y="218440"/>
                </a:lnTo>
                <a:lnTo>
                  <a:pt x="22097" y="219710"/>
                </a:lnTo>
                <a:lnTo>
                  <a:pt x="58927" y="219710"/>
                </a:lnTo>
                <a:lnTo>
                  <a:pt x="56768" y="218440"/>
                </a:lnTo>
                <a:lnTo>
                  <a:pt x="54356" y="218440"/>
                </a:lnTo>
                <a:lnTo>
                  <a:pt x="45917" y="215900"/>
                </a:lnTo>
                <a:close/>
              </a:path>
              <a:path w="269875" h="270510">
                <a:moveTo>
                  <a:pt x="65023" y="149860"/>
                </a:moveTo>
                <a:lnTo>
                  <a:pt x="63372" y="149860"/>
                </a:lnTo>
                <a:lnTo>
                  <a:pt x="62610" y="151130"/>
                </a:lnTo>
                <a:lnTo>
                  <a:pt x="61975" y="151130"/>
                </a:lnTo>
                <a:lnTo>
                  <a:pt x="61468" y="152400"/>
                </a:lnTo>
                <a:lnTo>
                  <a:pt x="60832" y="152400"/>
                </a:lnTo>
                <a:lnTo>
                  <a:pt x="59435" y="153670"/>
                </a:lnTo>
                <a:lnTo>
                  <a:pt x="58927" y="154940"/>
                </a:lnTo>
                <a:lnTo>
                  <a:pt x="58419" y="154940"/>
                </a:lnTo>
                <a:lnTo>
                  <a:pt x="58038" y="156210"/>
                </a:lnTo>
                <a:lnTo>
                  <a:pt x="57531" y="156210"/>
                </a:lnTo>
                <a:lnTo>
                  <a:pt x="57276" y="157480"/>
                </a:lnTo>
                <a:lnTo>
                  <a:pt x="57531" y="157480"/>
                </a:lnTo>
                <a:lnTo>
                  <a:pt x="57784" y="158750"/>
                </a:lnTo>
                <a:lnTo>
                  <a:pt x="112013" y="212090"/>
                </a:lnTo>
                <a:lnTo>
                  <a:pt x="112268" y="213360"/>
                </a:lnTo>
                <a:lnTo>
                  <a:pt x="113791" y="213360"/>
                </a:lnTo>
                <a:lnTo>
                  <a:pt x="114172" y="212090"/>
                </a:lnTo>
                <a:lnTo>
                  <a:pt x="115823" y="212090"/>
                </a:lnTo>
                <a:lnTo>
                  <a:pt x="117093" y="209550"/>
                </a:lnTo>
                <a:lnTo>
                  <a:pt x="117856" y="209550"/>
                </a:lnTo>
                <a:lnTo>
                  <a:pt x="118363" y="208280"/>
                </a:lnTo>
                <a:lnTo>
                  <a:pt x="119252" y="208280"/>
                </a:lnTo>
                <a:lnTo>
                  <a:pt x="119506" y="207010"/>
                </a:lnTo>
                <a:lnTo>
                  <a:pt x="119760" y="207010"/>
                </a:lnTo>
                <a:lnTo>
                  <a:pt x="120014" y="205740"/>
                </a:lnTo>
                <a:lnTo>
                  <a:pt x="119760" y="205740"/>
                </a:lnTo>
                <a:lnTo>
                  <a:pt x="119506" y="204470"/>
                </a:lnTo>
                <a:lnTo>
                  <a:pt x="65023" y="149860"/>
                </a:lnTo>
                <a:close/>
              </a:path>
              <a:path w="269875" h="270510">
                <a:moveTo>
                  <a:pt x="154812" y="149860"/>
                </a:moveTo>
                <a:lnTo>
                  <a:pt x="138048" y="149860"/>
                </a:lnTo>
                <a:lnTo>
                  <a:pt x="141604" y="152400"/>
                </a:lnTo>
                <a:lnTo>
                  <a:pt x="143256" y="153670"/>
                </a:lnTo>
                <a:lnTo>
                  <a:pt x="144652" y="154940"/>
                </a:lnTo>
                <a:lnTo>
                  <a:pt x="145795" y="156210"/>
                </a:lnTo>
                <a:lnTo>
                  <a:pt x="146431" y="158750"/>
                </a:lnTo>
                <a:lnTo>
                  <a:pt x="147065" y="160020"/>
                </a:lnTo>
                <a:lnTo>
                  <a:pt x="147319" y="161290"/>
                </a:lnTo>
                <a:lnTo>
                  <a:pt x="146938" y="165100"/>
                </a:lnTo>
                <a:lnTo>
                  <a:pt x="146431" y="167640"/>
                </a:lnTo>
                <a:lnTo>
                  <a:pt x="145414" y="168910"/>
                </a:lnTo>
                <a:lnTo>
                  <a:pt x="144525" y="170180"/>
                </a:lnTo>
                <a:lnTo>
                  <a:pt x="143256" y="172720"/>
                </a:lnTo>
                <a:lnTo>
                  <a:pt x="139445" y="176530"/>
                </a:lnTo>
                <a:lnTo>
                  <a:pt x="132969" y="180340"/>
                </a:lnTo>
                <a:lnTo>
                  <a:pt x="131063" y="180340"/>
                </a:lnTo>
                <a:lnTo>
                  <a:pt x="129285" y="181610"/>
                </a:lnTo>
                <a:lnTo>
                  <a:pt x="127634" y="181610"/>
                </a:lnTo>
                <a:lnTo>
                  <a:pt x="126110" y="182880"/>
                </a:lnTo>
                <a:lnTo>
                  <a:pt x="122808" y="182880"/>
                </a:lnTo>
                <a:lnTo>
                  <a:pt x="122427" y="184150"/>
                </a:lnTo>
                <a:lnTo>
                  <a:pt x="121793" y="184150"/>
                </a:lnTo>
                <a:lnTo>
                  <a:pt x="121919" y="185420"/>
                </a:lnTo>
                <a:lnTo>
                  <a:pt x="122173" y="185420"/>
                </a:lnTo>
                <a:lnTo>
                  <a:pt x="122427" y="186690"/>
                </a:lnTo>
                <a:lnTo>
                  <a:pt x="122808" y="186690"/>
                </a:lnTo>
                <a:lnTo>
                  <a:pt x="123697" y="187960"/>
                </a:lnTo>
                <a:lnTo>
                  <a:pt x="125221" y="189230"/>
                </a:lnTo>
                <a:lnTo>
                  <a:pt x="125983" y="190500"/>
                </a:lnTo>
                <a:lnTo>
                  <a:pt x="133222" y="190500"/>
                </a:lnTo>
                <a:lnTo>
                  <a:pt x="134746" y="189230"/>
                </a:lnTo>
                <a:lnTo>
                  <a:pt x="136525" y="189230"/>
                </a:lnTo>
                <a:lnTo>
                  <a:pt x="140081" y="186690"/>
                </a:lnTo>
                <a:lnTo>
                  <a:pt x="145795" y="182880"/>
                </a:lnTo>
                <a:lnTo>
                  <a:pt x="150368" y="177800"/>
                </a:lnTo>
                <a:lnTo>
                  <a:pt x="152526" y="175260"/>
                </a:lnTo>
                <a:lnTo>
                  <a:pt x="155828" y="168910"/>
                </a:lnTo>
                <a:lnTo>
                  <a:pt x="156718" y="166370"/>
                </a:lnTo>
                <a:lnTo>
                  <a:pt x="157225" y="161290"/>
                </a:lnTo>
                <a:lnTo>
                  <a:pt x="157225" y="158750"/>
                </a:lnTo>
                <a:lnTo>
                  <a:pt x="156971" y="156210"/>
                </a:lnTo>
                <a:lnTo>
                  <a:pt x="155828" y="153670"/>
                </a:lnTo>
                <a:lnTo>
                  <a:pt x="154812" y="149860"/>
                </a:lnTo>
                <a:close/>
              </a:path>
              <a:path w="269875" h="270510">
                <a:moveTo>
                  <a:pt x="111251" y="111760"/>
                </a:moveTo>
                <a:lnTo>
                  <a:pt x="104012" y="111760"/>
                </a:lnTo>
                <a:lnTo>
                  <a:pt x="102615" y="113030"/>
                </a:lnTo>
                <a:lnTo>
                  <a:pt x="99568" y="114300"/>
                </a:lnTo>
                <a:lnTo>
                  <a:pt x="98170" y="115570"/>
                </a:lnTo>
                <a:lnTo>
                  <a:pt x="95122" y="116840"/>
                </a:lnTo>
                <a:lnTo>
                  <a:pt x="90043" y="121920"/>
                </a:lnTo>
                <a:lnTo>
                  <a:pt x="83819" y="138430"/>
                </a:lnTo>
                <a:lnTo>
                  <a:pt x="84200" y="140970"/>
                </a:lnTo>
                <a:lnTo>
                  <a:pt x="85216" y="143510"/>
                </a:lnTo>
                <a:lnTo>
                  <a:pt x="86106" y="146050"/>
                </a:lnTo>
                <a:lnTo>
                  <a:pt x="87883" y="149860"/>
                </a:lnTo>
                <a:lnTo>
                  <a:pt x="92456" y="153670"/>
                </a:lnTo>
                <a:lnTo>
                  <a:pt x="97281" y="156210"/>
                </a:lnTo>
                <a:lnTo>
                  <a:pt x="99568" y="157480"/>
                </a:lnTo>
                <a:lnTo>
                  <a:pt x="109219" y="157480"/>
                </a:lnTo>
                <a:lnTo>
                  <a:pt x="118871" y="154940"/>
                </a:lnTo>
                <a:lnTo>
                  <a:pt x="123443" y="152400"/>
                </a:lnTo>
                <a:lnTo>
                  <a:pt x="125729" y="152400"/>
                </a:lnTo>
                <a:lnTo>
                  <a:pt x="127888" y="151130"/>
                </a:lnTo>
                <a:lnTo>
                  <a:pt x="130047" y="151130"/>
                </a:lnTo>
                <a:lnTo>
                  <a:pt x="132079" y="149860"/>
                </a:lnTo>
                <a:lnTo>
                  <a:pt x="154812" y="149860"/>
                </a:lnTo>
                <a:lnTo>
                  <a:pt x="152907" y="147320"/>
                </a:lnTo>
                <a:lnTo>
                  <a:pt x="151574" y="146050"/>
                </a:lnTo>
                <a:lnTo>
                  <a:pt x="100456" y="146050"/>
                </a:lnTo>
                <a:lnTo>
                  <a:pt x="98678" y="144780"/>
                </a:lnTo>
                <a:lnTo>
                  <a:pt x="93852" y="137160"/>
                </a:lnTo>
                <a:lnTo>
                  <a:pt x="93979" y="133350"/>
                </a:lnTo>
                <a:lnTo>
                  <a:pt x="94360" y="132080"/>
                </a:lnTo>
                <a:lnTo>
                  <a:pt x="95122" y="130810"/>
                </a:lnTo>
                <a:lnTo>
                  <a:pt x="95757" y="129540"/>
                </a:lnTo>
                <a:lnTo>
                  <a:pt x="96900" y="127000"/>
                </a:lnTo>
                <a:lnTo>
                  <a:pt x="100202" y="124460"/>
                </a:lnTo>
                <a:lnTo>
                  <a:pt x="105537" y="120650"/>
                </a:lnTo>
                <a:lnTo>
                  <a:pt x="107187" y="120650"/>
                </a:lnTo>
                <a:lnTo>
                  <a:pt x="108584" y="119380"/>
                </a:lnTo>
                <a:lnTo>
                  <a:pt x="111378" y="119380"/>
                </a:lnTo>
                <a:lnTo>
                  <a:pt x="113664" y="118110"/>
                </a:lnTo>
                <a:lnTo>
                  <a:pt x="114934" y="118110"/>
                </a:lnTo>
                <a:lnTo>
                  <a:pt x="114807" y="116840"/>
                </a:lnTo>
                <a:lnTo>
                  <a:pt x="114553" y="115570"/>
                </a:lnTo>
                <a:lnTo>
                  <a:pt x="113918" y="115570"/>
                </a:lnTo>
                <a:lnTo>
                  <a:pt x="113156" y="114300"/>
                </a:lnTo>
                <a:lnTo>
                  <a:pt x="112648" y="113030"/>
                </a:lnTo>
                <a:lnTo>
                  <a:pt x="111632" y="113030"/>
                </a:lnTo>
                <a:lnTo>
                  <a:pt x="111251" y="111760"/>
                </a:lnTo>
                <a:close/>
              </a:path>
              <a:path w="269875" h="270510">
                <a:moveTo>
                  <a:pt x="144906" y="71120"/>
                </a:moveTo>
                <a:lnTo>
                  <a:pt x="142747" y="71120"/>
                </a:lnTo>
                <a:lnTo>
                  <a:pt x="141731" y="72390"/>
                </a:lnTo>
                <a:lnTo>
                  <a:pt x="141223" y="72390"/>
                </a:lnTo>
                <a:lnTo>
                  <a:pt x="139826" y="73660"/>
                </a:lnTo>
                <a:lnTo>
                  <a:pt x="136525" y="76200"/>
                </a:lnTo>
                <a:lnTo>
                  <a:pt x="135127" y="78740"/>
                </a:lnTo>
                <a:lnTo>
                  <a:pt x="134619" y="80010"/>
                </a:lnTo>
                <a:lnTo>
                  <a:pt x="134619" y="81280"/>
                </a:lnTo>
                <a:lnTo>
                  <a:pt x="134873" y="81280"/>
                </a:lnTo>
                <a:lnTo>
                  <a:pt x="168401" y="152400"/>
                </a:lnTo>
                <a:lnTo>
                  <a:pt x="169163" y="154940"/>
                </a:lnTo>
                <a:lnTo>
                  <a:pt x="172973" y="154940"/>
                </a:lnTo>
                <a:lnTo>
                  <a:pt x="174497" y="152400"/>
                </a:lnTo>
                <a:lnTo>
                  <a:pt x="175387" y="152400"/>
                </a:lnTo>
                <a:lnTo>
                  <a:pt x="175894" y="151130"/>
                </a:lnTo>
                <a:lnTo>
                  <a:pt x="176402" y="151130"/>
                </a:lnTo>
                <a:lnTo>
                  <a:pt x="176910" y="149860"/>
                </a:lnTo>
                <a:lnTo>
                  <a:pt x="177291" y="149860"/>
                </a:lnTo>
                <a:lnTo>
                  <a:pt x="177545" y="148590"/>
                </a:lnTo>
                <a:lnTo>
                  <a:pt x="177419" y="147320"/>
                </a:lnTo>
                <a:lnTo>
                  <a:pt x="177164" y="147320"/>
                </a:lnTo>
                <a:lnTo>
                  <a:pt x="168147" y="129540"/>
                </a:lnTo>
                <a:lnTo>
                  <a:pt x="176804" y="120650"/>
                </a:lnTo>
                <a:lnTo>
                  <a:pt x="164083" y="120650"/>
                </a:lnTo>
                <a:lnTo>
                  <a:pt x="145669" y="82550"/>
                </a:lnTo>
                <a:lnTo>
                  <a:pt x="168740" y="82550"/>
                </a:lnTo>
                <a:lnTo>
                  <a:pt x="144906" y="71120"/>
                </a:lnTo>
                <a:close/>
              </a:path>
              <a:path w="269875" h="270510">
                <a:moveTo>
                  <a:pt x="51562" y="135890"/>
                </a:moveTo>
                <a:lnTo>
                  <a:pt x="49148" y="135890"/>
                </a:lnTo>
                <a:lnTo>
                  <a:pt x="47751" y="137160"/>
                </a:lnTo>
                <a:lnTo>
                  <a:pt x="44450" y="140970"/>
                </a:lnTo>
                <a:lnTo>
                  <a:pt x="43560" y="142240"/>
                </a:lnTo>
                <a:lnTo>
                  <a:pt x="43560" y="144780"/>
                </a:lnTo>
                <a:lnTo>
                  <a:pt x="44322" y="146050"/>
                </a:lnTo>
                <a:lnTo>
                  <a:pt x="47625" y="148590"/>
                </a:lnTo>
                <a:lnTo>
                  <a:pt x="49021" y="149860"/>
                </a:lnTo>
                <a:lnTo>
                  <a:pt x="51434" y="149860"/>
                </a:lnTo>
                <a:lnTo>
                  <a:pt x="52831" y="148590"/>
                </a:lnTo>
                <a:lnTo>
                  <a:pt x="56133" y="146050"/>
                </a:lnTo>
                <a:lnTo>
                  <a:pt x="57022" y="144780"/>
                </a:lnTo>
                <a:lnTo>
                  <a:pt x="57022" y="142240"/>
                </a:lnTo>
                <a:lnTo>
                  <a:pt x="56260" y="139700"/>
                </a:lnTo>
                <a:lnTo>
                  <a:pt x="52958" y="137160"/>
                </a:lnTo>
                <a:lnTo>
                  <a:pt x="51562" y="135890"/>
                </a:lnTo>
                <a:close/>
              </a:path>
              <a:path w="269875" h="270510">
                <a:moveTo>
                  <a:pt x="138556" y="138430"/>
                </a:moveTo>
                <a:lnTo>
                  <a:pt x="131190" y="138430"/>
                </a:lnTo>
                <a:lnTo>
                  <a:pt x="128777" y="139700"/>
                </a:lnTo>
                <a:lnTo>
                  <a:pt x="123951" y="140970"/>
                </a:lnTo>
                <a:lnTo>
                  <a:pt x="121665" y="142240"/>
                </a:lnTo>
                <a:lnTo>
                  <a:pt x="119252" y="143510"/>
                </a:lnTo>
                <a:lnTo>
                  <a:pt x="116966" y="143510"/>
                </a:lnTo>
                <a:lnTo>
                  <a:pt x="114681" y="144780"/>
                </a:lnTo>
                <a:lnTo>
                  <a:pt x="112521" y="144780"/>
                </a:lnTo>
                <a:lnTo>
                  <a:pt x="110235" y="146050"/>
                </a:lnTo>
                <a:lnTo>
                  <a:pt x="151574" y="146050"/>
                </a:lnTo>
                <a:lnTo>
                  <a:pt x="150240" y="144780"/>
                </a:lnTo>
                <a:lnTo>
                  <a:pt x="147954" y="142240"/>
                </a:lnTo>
                <a:lnTo>
                  <a:pt x="145669" y="140970"/>
                </a:lnTo>
                <a:lnTo>
                  <a:pt x="143256" y="139700"/>
                </a:lnTo>
                <a:lnTo>
                  <a:pt x="140969" y="139700"/>
                </a:lnTo>
                <a:lnTo>
                  <a:pt x="138556" y="138430"/>
                </a:lnTo>
                <a:close/>
              </a:path>
              <a:path w="269875" h="270510">
                <a:moveTo>
                  <a:pt x="168740" y="82550"/>
                </a:moveTo>
                <a:lnTo>
                  <a:pt x="145669" y="82550"/>
                </a:lnTo>
                <a:lnTo>
                  <a:pt x="183769" y="101600"/>
                </a:lnTo>
                <a:lnTo>
                  <a:pt x="164083" y="120650"/>
                </a:lnTo>
                <a:lnTo>
                  <a:pt x="176804" y="120650"/>
                </a:lnTo>
                <a:lnTo>
                  <a:pt x="191643" y="105410"/>
                </a:lnTo>
                <a:lnTo>
                  <a:pt x="216407" y="105410"/>
                </a:lnTo>
                <a:lnTo>
                  <a:pt x="168740" y="82550"/>
                </a:lnTo>
                <a:close/>
              </a:path>
              <a:path w="269875" h="270510">
                <a:moveTo>
                  <a:pt x="217804" y="105410"/>
                </a:moveTo>
                <a:lnTo>
                  <a:pt x="191643" y="105410"/>
                </a:lnTo>
                <a:lnTo>
                  <a:pt x="210312" y="114300"/>
                </a:lnTo>
                <a:lnTo>
                  <a:pt x="213232" y="114300"/>
                </a:lnTo>
                <a:lnTo>
                  <a:pt x="213740" y="113030"/>
                </a:lnTo>
                <a:lnTo>
                  <a:pt x="215137" y="111760"/>
                </a:lnTo>
                <a:lnTo>
                  <a:pt x="216026" y="111760"/>
                </a:lnTo>
                <a:lnTo>
                  <a:pt x="216915" y="110490"/>
                </a:lnTo>
                <a:lnTo>
                  <a:pt x="217550" y="109220"/>
                </a:lnTo>
                <a:lnTo>
                  <a:pt x="218058" y="109220"/>
                </a:lnTo>
                <a:lnTo>
                  <a:pt x="218566" y="107950"/>
                </a:lnTo>
                <a:lnTo>
                  <a:pt x="218820" y="107950"/>
                </a:lnTo>
                <a:lnTo>
                  <a:pt x="218820" y="106680"/>
                </a:lnTo>
                <a:lnTo>
                  <a:pt x="218312" y="106680"/>
                </a:lnTo>
                <a:lnTo>
                  <a:pt x="217804" y="105410"/>
                </a:lnTo>
                <a:close/>
              </a:path>
              <a:path w="269875" h="270510">
                <a:moveTo>
                  <a:pt x="109093" y="110490"/>
                </a:moveTo>
                <a:lnTo>
                  <a:pt x="107568" y="110490"/>
                </a:lnTo>
                <a:lnTo>
                  <a:pt x="105282" y="111760"/>
                </a:lnTo>
                <a:lnTo>
                  <a:pt x="109346" y="111760"/>
                </a:lnTo>
                <a:lnTo>
                  <a:pt x="109093" y="110490"/>
                </a:lnTo>
                <a:close/>
              </a:path>
              <a:path w="269875" h="270510">
                <a:moveTo>
                  <a:pt x="189864" y="33020"/>
                </a:moveTo>
                <a:lnTo>
                  <a:pt x="180466" y="33020"/>
                </a:lnTo>
                <a:lnTo>
                  <a:pt x="179577" y="34290"/>
                </a:lnTo>
                <a:lnTo>
                  <a:pt x="178815" y="35560"/>
                </a:lnTo>
                <a:lnTo>
                  <a:pt x="175006" y="38100"/>
                </a:lnTo>
                <a:lnTo>
                  <a:pt x="174244" y="39370"/>
                </a:lnTo>
                <a:lnTo>
                  <a:pt x="173862" y="40640"/>
                </a:lnTo>
                <a:lnTo>
                  <a:pt x="173608" y="41910"/>
                </a:lnTo>
                <a:lnTo>
                  <a:pt x="173481" y="43180"/>
                </a:lnTo>
                <a:lnTo>
                  <a:pt x="173989" y="44450"/>
                </a:lnTo>
                <a:lnTo>
                  <a:pt x="227456" y="97790"/>
                </a:lnTo>
                <a:lnTo>
                  <a:pt x="229488" y="97790"/>
                </a:lnTo>
                <a:lnTo>
                  <a:pt x="229996" y="96520"/>
                </a:lnTo>
                <a:lnTo>
                  <a:pt x="231012" y="96520"/>
                </a:lnTo>
                <a:lnTo>
                  <a:pt x="233171" y="93980"/>
                </a:lnTo>
                <a:lnTo>
                  <a:pt x="233679" y="93980"/>
                </a:lnTo>
                <a:lnTo>
                  <a:pt x="234187" y="92710"/>
                </a:lnTo>
                <a:lnTo>
                  <a:pt x="234569" y="92710"/>
                </a:lnTo>
                <a:lnTo>
                  <a:pt x="234822" y="91440"/>
                </a:lnTo>
                <a:lnTo>
                  <a:pt x="235203" y="91440"/>
                </a:lnTo>
                <a:lnTo>
                  <a:pt x="235203" y="90170"/>
                </a:lnTo>
                <a:lnTo>
                  <a:pt x="234822" y="90170"/>
                </a:lnTo>
                <a:lnTo>
                  <a:pt x="200659" y="55880"/>
                </a:lnTo>
                <a:lnTo>
                  <a:pt x="194182" y="49530"/>
                </a:lnTo>
                <a:lnTo>
                  <a:pt x="187578" y="43180"/>
                </a:lnTo>
                <a:lnTo>
                  <a:pt x="223618" y="43180"/>
                </a:lnTo>
                <a:lnTo>
                  <a:pt x="189864" y="33020"/>
                </a:lnTo>
                <a:close/>
              </a:path>
              <a:path w="269875" h="270510">
                <a:moveTo>
                  <a:pt x="260603" y="63500"/>
                </a:moveTo>
                <a:lnTo>
                  <a:pt x="257301" y="63500"/>
                </a:lnTo>
                <a:lnTo>
                  <a:pt x="258571" y="64770"/>
                </a:lnTo>
                <a:lnTo>
                  <a:pt x="259714" y="64770"/>
                </a:lnTo>
                <a:lnTo>
                  <a:pt x="260603" y="63500"/>
                </a:lnTo>
                <a:close/>
              </a:path>
              <a:path w="269875" h="270510">
                <a:moveTo>
                  <a:pt x="223618" y="43180"/>
                </a:moveTo>
                <a:lnTo>
                  <a:pt x="190119" y="43180"/>
                </a:lnTo>
                <a:lnTo>
                  <a:pt x="192785" y="44450"/>
                </a:lnTo>
                <a:lnTo>
                  <a:pt x="195579" y="45720"/>
                </a:lnTo>
                <a:lnTo>
                  <a:pt x="198246" y="46990"/>
                </a:lnTo>
                <a:lnTo>
                  <a:pt x="200913" y="46990"/>
                </a:lnTo>
                <a:lnTo>
                  <a:pt x="252856" y="62230"/>
                </a:lnTo>
                <a:lnTo>
                  <a:pt x="254634" y="63500"/>
                </a:lnTo>
                <a:lnTo>
                  <a:pt x="263906" y="63500"/>
                </a:lnTo>
                <a:lnTo>
                  <a:pt x="264668" y="62230"/>
                </a:lnTo>
                <a:lnTo>
                  <a:pt x="268731" y="58420"/>
                </a:lnTo>
                <a:lnTo>
                  <a:pt x="269239" y="57150"/>
                </a:lnTo>
                <a:lnTo>
                  <a:pt x="269494" y="55880"/>
                </a:lnTo>
                <a:lnTo>
                  <a:pt x="269494" y="54610"/>
                </a:lnTo>
                <a:lnTo>
                  <a:pt x="268985" y="53340"/>
                </a:lnTo>
                <a:lnTo>
                  <a:pt x="253491" y="53340"/>
                </a:lnTo>
                <a:lnTo>
                  <a:pt x="249427" y="50800"/>
                </a:lnTo>
                <a:lnTo>
                  <a:pt x="245363" y="49530"/>
                </a:lnTo>
                <a:lnTo>
                  <a:pt x="243204" y="49530"/>
                </a:lnTo>
                <a:lnTo>
                  <a:pt x="241172" y="48260"/>
                </a:lnTo>
                <a:lnTo>
                  <a:pt x="239013" y="48260"/>
                </a:lnTo>
                <a:lnTo>
                  <a:pt x="236854" y="46990"/>
                </a:lnTo>
                <a:lnTo>
                  <a:pt x="232537" y="45720"/>
                </a:lnTo>
                <a:lnTo>
                  <a:pt x="230250" y="45720"/>
                </a:lnTo>
                <a:lnTo>
                  <a:pt x="227837" y="44450"/>
                </a:lnTo>
                <a:lnTo>
                  <a:pt x="223618" y="43180"/>
                </a:lnTo>
                <a:close/>
              </a:path>
              <a:path w="269875" h="270510">
                <a:moveTo>
                  <a:pt x="215900" y="0"/>
                </a:moveTo>
                <a:lnTo>
                  <a:pt x="213232" y="0"/>
                </a:lnTo>
                <a:lnTo>
                  <a:pt x="212597" y="1270"/>
                </a:lnTo>
                <a:lnTo>
                  <a:pt x="212089" y="1270"/>
                </a:lnTo>
                <a:lnTo>
                  <a:pt x="211454" y="2540"/>
                </a:lnTo>
                <a:lnTo>
                  <a:pt x="209422" y="3810"/>
                </a:lnTo>
                <a:lnTo>
                  <a:pt x="209041" y="5080"/>
                </a:lnTo>
                <a:lnTo>
                  <a:pt x="208279" y="5080"/>
                </a:lnTo>
                <a:lnTo>
                  <a:pt x="207898" y="6350"/>
                </a:lnTo>
                <a:lnTo>
                  <a:pt x="208025" y="7620"/>
                </a:lnTo>
                <a:lnTo>
                  <a:pt x="208406" y="7620"/>
                </a:lnTo>
                <a:lnTo>
                  <a:pt x="248793" y="48260"/>
                </a:lnTo>
                <a:lnTo>
                  <a:pt x="251206" y="50800"/>
                </a:lnTo>
                <a:lnTo>
                  <a:pt x="253491" y="53340"/>
                </a:lnTo>
                <a:lnTo>
                  <a:pt x="268604" y="53340"/>
                </a:lnTo>
                <a:lnTo>
                  <a:pt x="267969" y="52070"/>
                </a:lnTo>
                <a:lnTo>
                  <a:pt x="215900" y="0"/>
                </a:lnTo>
                <a:close/>
              </a:path>
              <a:path w="269875" h="270510">
                <a:moveTo>
                  <a:pt x="187197" y="31750"/>
                </a:moveTo>
                <a:lnTo>
                  <a:pt x="182625" y="31750"/>
                </a:lnTo>
                <a:lnTo>
                  <a:pt x="181101" y="33020"/>
                </a:lnTo>
                <a:lnTo>
                  <a:pt x="188468" y="33020"/>
                </a:lnTo>
                <a:lnTo>
                  <a:pt x="187197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37636" y="4731765"/>
            <a:ext cx="271780" cy="274320"/>
          </a:xfrm>
          <a:custGeom>
            <a:avLst/>
            <a:gdLst/>
            <a:ahLst/>
            <a:cxnLst/>
            <a:rect l="l" t="t" r="r" b="b"/>
            <a:pathLst>
              <a:path w="271780" h="274320">
                <a:moveTo>
                  <a:pt x="11937" y="217169"/>
                </a:moveTo>
                <a:lnTo>
                  <a:pt x="254" y="217169"/>
                </a:lnTo>
                <a:lnTo>
                  <a:pt x="0" y="219709"/>
                </a:lnTo>
                <a:lnTo>
                  <a:pt x="507" y="220979"/>
                </a:lnTo>
                <a:lnTo>
                  <a:pt x="53975" y="274319"/>
                </a:lnTo>
                <a:lnTo>
                  <a:pt x="56895" y="274319"/>
                </a:lnTo>
                <a:lnTo>
                  <a:pt x="58038" y="273049"/>
                </a:lnTo>
                <a:lnTo>
                  <a:pt x="59562" y="271779"/>
                </a:lnTo>
                <a:lnTo>
                  <a:pt x="60070" y="270509"/>
                </a:lnTo>
                <a:lnTo>
                  <a:pt x="60579" y="270509"/>
                </a:lnTo>
                <a:lnTo>
                  <a:pt x="60960" y="269239"/>
                </a:lnTo>
                <a:lnTo>
                  <a:pt x="61468" y="269239"/>
                </a:lnTo>
                <a:lnTo>
                  <a:pt x="61468" y="266699"/>
                </a:lnTo>
                <a:lnTo>
                  <a:pt x="11937" y="217169"/>
                </a:lnTo>
                <a:close/>
              </a:path>
              <a:path w="271780" h="274320">
                <a:moveTo>
                  <a:pt x="16256" y="208279"/>
                </a:moveTo>
                <a:lnTo>
                  <a:pt x="9779" y="208279"/>
                </a:lnTo>
                <a:lnTo>
                  <a:pt x="8889" y="209549"/>
                </a:lnTo>
                <a:lnTo>
                  <a:pt x="8000" y="209549"/>
                </a:lnTo>
                <a:lnTo>
                  <a:pt x="6985" y="210819"/>
                </a:lnTo>
                <a:lnTo>
                  <a:pt x="635" y="217169"/>
                </a:lnTo>
                <a:lnTo>
                  <a:pt x="12064" y="217169"/>
                </a:lnTo>
                <a:lnTo>
                  <a:pt x="80518" y="247649"/>
                </a:lnTo>
                <a:lnTo>
                  <a:pt x="81025" y="248919"/>
                </a:lnTo>
                <a:lnTo>
                  <a:pt x="81661" y="248919"/>
                </a:lnTo>
                <a:lnTo>
                  <a:pt x="82042" y="247649"/>
                </a:lnTo>
                <a:lnTo>
                  <a:pt x="83185" y="247649"/>
                </a:lnTo>
                <a:lnTo>
                  <a:pt x="84200" y="246379"/>
                </a:lnTo>
                <a:lnTo>
                  <a:pt x="86487" y="243839"/>
                </a:lnTo>
                <a:lnTo>
                  <a:pt x="87249" y="243839"/>
                </a:lnTo>
                <a:lnTo>
                  <a:pt x="87502" y="242569"/>
                </a:lnTo>
                <a:lnTo>
                  <a:pt x="88011" y="242569"/>
                </a:lnTo>
                <a:lnTo>
                  <a:pt x="88011" y="241299"/>
                </a:lnTo>
                <a:lnTo>
                  <a:pt x="87883" y="241299"/>
                </a:lnTo>
                <a:lnTo>
                  <a:pt x="84655" y="233679"/>
                </a:lnTo>
                <a:lnTo>
                  <a:pt x="74421" y="233679"/>
                </a:lnTo>
                <a:lnTo>
                  <a:pt x="17271" y="209549"/>
                </a:lnTo>
                <a:lnTo>
                  <a:pt x="16256" y="208279"/>
                </a:lnTo>
                <a:close/>
              </a:path>
              <a:path w="271780" h="274320">
                <a:moveTo>
                  <a:pt x="62611" y="160019"/>
                </a:moveTo>
                <a:lnTo>
                  <a:pt x="57404" y="160019"/>
                </a:lnTo>
                <a:lnTo>
                  <a:pt x="50926" y="166369"/>
                </a:lnTo>
                <a:lnTo>
                  <a:pt x="50418" y="167639"/>
                </a:lnTo>
                <a:lnTo>
                  <a:pt x="50037" y="167639"/>
                </a:lnTo>
                <a:lnTo>
                  <a:pt x="49530" y="168909"/>
                </a:lnTo>
                <a:lnTo>
                  <a:pt x="49275" y="168909"/>
                </a:lnTo>
                <a:lnTo>
                  <a:pt x="49149" y="171449"/>
                </a:lnTo>
                <a:lnTo>
                  <a:pt x="49656" y="173989"/>
                </a:lnTo>
                <a:lnTo>
                  <a:pt x="50037" y="175259"/>
                </a:lnTo>
                <a:lnTo>
                  <a:pt x="50545" y="176529"/>
                </a:lnTo>
                <a:lnTo>
                  <a:pt x="74549" y="233679"/>
                </a:lnTo>
                <a:lnTo>
                  <a:pt x="84655" y="233679"/>
                </a:lnTo>
                <a:lnTo>
                  <a:pt x="58293" y="171449"/>
                </a:lnTo>
                <a:lnTo>
                  <a:pt x="73279" y="171449"/>
                </a:lnTo>
                <a:lnTo>
                  <a:pt x="63118" y="161289"/>
                </a:lnTo>
                <a:lnTo>
                  <a:pt x="62611" y="160019"/>
                </a:lnTo>
                <a:close/>
              </a:path>
              <a:path w="271780" h="274320">
                <a:moveTo>
                  <a:pt x="73279" y="171449"/>
                </a:moveTo>
                <a:lnTo>
                  <a:pt x="58419" y="171449"/>
                </a:lnTo>
                <a:lnTo>
                  <a:pt x="107695" y="220979"/>
                </a:lnTo>
                <a:lnTo>
                  <a:pt x="109855" y="220979"/>
                </a:lnTo>
                <a:lnTo>
                  <a:pt x="110362" y="219709"/>
                </a:lnTo>
                <a:lnTo>
                  <a:pt x="111506" y="219709"/>
                </a:lnTo>
                <a:lnTo>
                  <a:pt x="112140" y="218439"/>
                </a:lnTo>
                <a:lnTo>
                  <a:pt x="112775" y="218439"/>
                </a:lnTo>
                <a:lnTo>
                  <a:pt x="113537" y="217169"/>
                </a:lnTo>
                <a:lnTo>
                  <a:pt x="114426" y="215899"/>
                </a:lnTo>
                <a:lnTo>
                  <a:pt x="114935" y="215899"/>
                </a:lnTo>
                <a:lnTo>
                  <a:pt x="115188" y="214629"/>
                </a:lnTo>
                <a:lnTo>
                  <a:pt x="115696" y="214629"/>
                </a:lnTo>
                <a:lnTo>
                  <a:pt x="115569" y="213359"/>
                </a:lnTo>
                <a:lnTo>
                  <a:pt x="115188" y="213359"/>
                </a:lnTo>
                <a:lnTo>
                  <a:pt x="73279" y="171449"/>
                </a:lnTo>
                <a:close/>
              </a:path>
              <a:path w="271780" h="274320">
                <a:moveTo>
                  <a:pt x="127000" y="203199"/>
                </a:moveTo>
                <a:lnTo>
                  <a:pt x="123825" y="203199"/>
                </a:lnTo>
                <a:lnTo>
                  <a:pt x="124206" y="204469"/>
                </a:lnTo>
                <a:lnTo>
                  <a:pt x="126364" y="204469"/>
                </a:lnTo>
                <a:lnTo>
                  <a:pt x="127000" y="203199"/>
                </a:lnTo>
                <a:close/>
              </a:path>
              <a:path w="271780" h="274320">
                <a:moveTo>
                  <a:pt x="99568" y="120649"/>
                </a:moveTo>
                <a:lnTo>
                  <a:pt x="96393" y="120649"/>
                </a:lnTo>
                <a:lnTo>
                  <a:pt x="95885" y="121919"/>
                </a:lnTo>
                <a:lnTo>
                  <a:pt x="94487" y="121919"/>
                </a:lnTo>
                <a:lnTo>
                  <a:pt x="91186" y="125729"/>
                </a:lnTo>
                <a:lnTo>
                  <a:pt x="89788" y="126999"/>
                </a:lnTo>
                <a:lnTo>
                  <a:pt x="89535" y="128269"/>
                </a:lnTo>
                <a:lnTo>
                  <a:pt x="89154" y="128269"/>
                </a:lnTo>
                <a:lnTo>
                  <a:pt x="89154" y="129539"/>
                </a:lnTo>
                <a:lnTo>
                  <a:pt x="89535" y="130809"/>
                </a:lnTo>
                <a:lnTo>
                  <a:pt x="123062" y="201929"/>
                </a:lnTo>
                <a:lnTo>
                  <a:pt x="123443" y="203199"/>
                </a:lnTo>
                <a:lnTo>
                  <a:pt x="127635" y="203199"/>
                </a:lnTo>
                <a:lnTo>
                  <a:pt x="129920" y="200659"/>
                </a:lnTo>
                <a:lnTo>
                  <a:pt x="130556" y="200659"/>
                </a:lnTo>
                <a:lnTo>
                  <a:pt x="131063" y="199389"/>
                </a:lnTo>
                <a:lnTo>
                  <a:pt x="131571" y="199389"/>
                </a:lnTo>
                <a:lnTo>
                  <a:pt x="131825" y="198119"/>
                </a:lnTo>
                <a:lnTo>
                  <a:pt x="132206" y="198119"/>
                </a:lnTo>
                <a:lnTo>
                  <a:pt x="132080" y="196849"/>
                </a:lnTo>
                <a:lnTo>
                  <a:pt x="131825" y="195579"/>
                </a:lnTo>
                <a:lnTo>
                  <a:pt x="122808" y="177799"/>
                </a:lnTo>
                <a:lnTo>
                  <a:pt x="130640" y="170179"/>
                </a:lnTo>
                <a:lnTo>
                  <a:pt x="118744" y="170179"/>
                </a:lnTo>
                <a:lnTo>
                  <a:pt x="100330" y="132079"/>
                </a:lnTo>
                <a:lnTo>
                  <a:pt x="124318" y="132079"/>
                </a:lnTo>
                <a:lnTo>
                  <a:pt x="99568" y="120649"/>
                </a:lnTo>
                <a:close/>
              </a:path>
              <a:path w="271780" h="274320">
                <a:moveTo>
                  <a:pt x="124318" y="132079"/>
                </a:moveTo>
                <a:lnTo>
                  <a:pt x="100330" y="132079"/>
                </a:lnTo>
                <a:lnTo>
                  <a:pt x="138430" y="149859"/>
                </a:lnTo>
                <a:lnTo>
                  <a:pt x="118744" y="170179"/>
                </a:lnTo>
                <a:lnTo>
                  <a:pt x="130640" y="170179"/>
                </a:lnTo>
                <a:lnTo>
                  <a:pt x="146304" y="154939"/>
                </a:lnTo>
                <a:lnTo>
                  <a:pt x="171831" y="154939"/>
                </a:lnTo>
                <a:lnTo>
                  <a:pt x="171069" y="153669"/>
                </a:lnTo>
                <a:lnTo>
                  <a:pt x="124318" y="132079"/>
                </a:lnTo>
                <a:close/>
              </a:path>
              <a:path w="271780" h="274320">
                <a:moveTo>
                  <a:pt x="172974" y="154939"/>
                </a:moveTo>
                <a:lnTo>
                  <a:pt x="146304" y="154939"/>
                </a:lnTo>
                <a:lnTo>
                  <a:pt x="164973" y="163829"/>
                </a:lnTo>
                <a:lnTo>
                  <a:pt x="167005" y="163829"/>
                </a:lnTo>
                <a:lnTo>
                  <a:pt x="167386" y="162559"/>
                </a:lnTo>
                <a:lnTo>
                  <a:pt x="168401" y="162559"/>
                </a:lnTo>
                <a:lnTo>
                  <a:pt x="169037" y="161289"/>
                </a:lnTo>
                <a:lnTo>
                  <a:pt x="171576" y="160019"/>
                </a:lnTo>
                <a:lnTo>
                  <a:pt x="172212" y="158749"/>
                </a:lnTo>
                <a:lnTo>
                  <a:pt x="172719" y="157479"/>
                </a:lnTo>
                <a:lnTo>
                  <a:pt x="173481" y="157479"/>
                </a:lnTo>
                <a:lnTo>
                  <a:pt x="173355" y="156209"/>
                </a:lnTo>
                <a:lnTo>
                  <a:pt x="172974" y="154939"/>
                </a:lnTo>
                <a:close/>
              </a:path>
              <a:path w="271780" h="274320">
                <a:moveTo>
                  <a:pt x="129158" y="90169"/>
                </a:moveTo>
                <a:lnTo>
                  <a:pt x="126745" y="90169"/>
                </a:lnTo>
                <a:lnTo>
                  <a:pt x="124713" y="91439"/>
                </a:lnTo>
                <a:lnTo>
                  <a:pt x="123951" y="92709"/>
                </a:lnTo>
                <a:lnTo>
                  <a:pt x="122174" y="95249"/>
                </a:lnTo>
                <a:lnTo>
                  <a:pt x="121157" y="96519"/>
                </a:lnTo>
                <a:lnTo>
                  <a:pt x="120904" y="96519"/>
                </a:lnTo>
                <a:lnTo>
                  <a:pt x="120904" y="97789"/>
                </a:lnTo>
                <a:lnTo>
                  <a:pt x="122046" y="97789"/>
                </a:lnTo>
                <a:lnTo>
                  <a:pt x="122681" y="99059"/>
                </a:lnTo>
                <a:lnTo>
                  <a:pt x="123698" y="99059"/>
                </a:lnTo>
                <a:lnTo>
                  <a:pt x="171576" y="115569"/>
                </a:lnTo>
                <a:lnTo>
                  <a:pt x="192658" y="135889"/>
                </a:lnTo>
                <a:lnTo>
                  <a:pt x="195199" y="135889"/>
                </a:lnTo>
                <a:lnTo>
                  <a:pt x="195706" y="134619"/>
                </a:lnTo>
                <a:lnTo>
                  <a:pt x="196850" y="134619"/>
                </a:lnTo>
                <a:lnTo>
                  <a:pt x="198881" y="132079"/>
                </a:lnTo>
                <a:lnTo>
                  <a:pt x="199262" y="130809"/>
                </a:lnTo>
                <a:lnTo>
                  <a:pt x="200025" y="130809"/>
                </a:lnTo>
                <a:lnTo>
                  <a:pt x="200151" y="129539"/>
                </a:lnTo>
                <a:lnTo>
                  <a:pt x="200406" y="129539"/>
                </a:lnTo>
                <a:lnTo>
                  <a:pt x="200151" y="128269"/>
                </a:lnTo>
                <a:lnTo>
                  <a:pt x="179069" y="107949"/>
                </a:lnTo>
                <a:lnTo>
                  <a:pt x="177816" y="104139"/>
                </a:lnTo>
                <a:lnTo>
                  <a:pt x="168401" y="104139"/>
                </a:lnTo>
                <a:lnTo>
                  <a:pt x="165862" y="102869"/>
                </a:lnTo>
                <a:lnTo>
                  <a:pt x="161036" y="100329"/>
                </a:lnTo>
                <a:lnTo>
                  <a:pt x="158623" y="100329"/>
                </a:lnTo>
                <a:lnTo>
                  <a:pt x="154050" y="97789"/>
                </a:lnTo>
                <a:lnTo>
                  <a:pt x="129158" y="90169"/>
                </a:lnTo>
                <a:close/>
              </a:path>
              <a:path w="271780" h="274320">
                <a:moveTo>
                  <a:pt x="162940" y="58419"/>
                </a:moveTo>
                <a:lnTo>
                  <a:pt x="157987" y="58419"/>
                </a:lnTo>
                <a:lnTo>
                  <a:pt x="155575" y="60959"/>
                </a:lnTo>
                <a:lnTo>
                  <a:pt x="154686" y="62229"/>
                </a:lnTo>
                <a:lnTo>
                  <a:pt x="154431" y="63499"/>
                </a:lnTo>
                <a:lnTo>
                  <a:pt x="154177" y="63499"/>
                </a:lnTo>
                <a:lnTo>
                  <a:pt x="153924" y="64769"/>
                </a:lnTo>
                <a:lnTo>
                  <a:pt x="154177" y="64769"/>
                </a:lnTo>
                <a:lnTo>
                  <a:pt x="154431" y="66039"/>
                </a:lnTo>
                <a:lnTo>
                  <a:pt x="162813" y="90169"/>
                </a:lnTo>
                <a:lnTo>
                  <a:pt x="163702" y="91439"/>
                </a:lnTo>
                <a:lnTo>
                  <a:pt x="164592" y="93979"/>
                </a:lnTo>
                <a:lnTo>
                  <a:pt x="165607" y="96519"/>
                </a:lnTo>
                <a:lnTo>
                  <a:pt x="166496" y="99059"/>
                </a:lnTo>
                <a:lnTo>
                  <a:pt x="168529" y="104139"/>
                </a:lnTo>
                <a:lnTo>
                  <a:pt x="177816" y="104139"/>
                </a:lnTo>
                <a:lnTo>
                  <a:pt x="163194" y="59689"/>
                </a:lnTo>
                <a:lnTo>
                  <a:pt x="162940" y="58419"/>
                </a:lnTo>
                <a:close/>
              </a:path>
              <a:path w="271780" h="274320">
                <a:moveTo>
                  <a:pt x="179196" y="39369"/>
                </a:moveTo>
                <a:lnTo>
                  <a:pt x="177545" y="39369"/>
                </a:lnTo>
                <a:lnTo>
                  <a:pt x="177164" y="40639"/>
                </a:lnTo>
                <a:lnTo>
                  <a:pt x="176149" y="40639"/>
                </a:lnTo>
                <a:lnTo>
                  <a:pt x="175640" y="41909"/>
                </a:lnTo>
                <a:lnTo>
                  <a:pt x="175006" y="41909"/>
                </a:lnTo>
                <a:lnTo>
                  <a:pt x="172974" y="44449"/>
                </a:lnTo>
                <a:lnTo>
                  <a:pt x="172593" y="44449"/>
                </a:lnTo>
                <a:lnTo>
                  <a:pt x="172212" y="45719"/>
                </a:lnTo>
                <a:lnTo>
                  <a:pt x="171450" y="45719"/>
                </a:lnTo>
                <a:lnTo>
                  <a:pt x="171450" y="46989"/>
                </a:lnTo>
                <a:lnTo>
                  <a:pt x="171704" y="46989"/>
                </a:lnTo>
                <a:lnTo>
                  <a:pt x="226568" y="102869"/>
                </a:lnTo>
                <a:lnTo>
                  <a:pt x="227964" y="102869"/>
                </a:lnTo>
                <a:lnTo>
                  <a:pt x="228345" y="101599"/>
                </a:lnTo>
                <a:lnTo>
                  <a:pt x="229362" y="101599"/>
                </a:lnTo>
                <a:lnTo>
                  <a:pt x="229996" y="100329"/>
                </a:lnTo>
                <a:lnTo>
                  <a:pt x="232029" y="99059"/>
                </a:lnTo>
                <a:lnTo>
                  <a:pt x="232537" y="97789"/>
                </a:lnTo>
                <a:lnTo>
                  <a:pt x="233044" y="97789"/>
                </a:lnTo>
                <a:lnTo>
                  <a:pt x="233425" y="96519"/>
                </a:lnTo>
                <a:lnTo>
                  <a:pt x="233933" y="96519"/>
                </a:lnTo>
                <a:lnTo>
                  <a:pt x="234187" y="95249"/>
                </a:lnTo>
                <a:lnTo>
                  <a:pt x="233806" y="95249"/>
                </a:lnTo>
                <a:lnTo>
                  <a:pt x="233680" y="93979"/>
                </a:lnTo>
                <a:lnTo>
                  <a:pt x="179196" y="39369"/>
                </a:lnTo>
                <a:close/>
              </a:path>
              <a:path w="271780" h="274320">
                <a:moveTo>
                  <a:pt x="268858" y="39369"/>
                </a:moveTo>
                <a:lnTo>
                  <a:pt x="252221" y="39369"/>
                </a:lnTo>
                <a:lnTo>
                  <a:pt x="255777" y="41909"/>
                </a:lnTo>
                <a:lnTo>
                  <a:pt x="258825" y="44449"/>
                </a:lnTo>
                <a:lnTo>
                  <a:pt x="259969" y="45719"/>
                </a:lnTo>
                <a:lnTo>
                  <a:pt x="260604" y="48259"/>
                </a:lnTo>
                <a:lnTo>
                  <a:pt x="261238" y="49529"/>
                </a:lnTo>
                <a:lnTo>
                  <a:pt x="261281" y="52069"/>
                </a:lnTo>
                <a:lnTo>
                  <a:pt x="261112" y="54609"/>
                </a:lnTo>
                <a:lnTo>
                  <a:pt x="260476" y="55879"/>
                </a:lnTo>
                <a:lnTo>
                  <a:pt x="259587" y="58419"/>
                </a:lnTo>
                <a:lnTo>
                  <a:pt x="258699" y="59689"/>
                </a:lnTo>
                <a:lnTo>
                  <a:pt x="257429" y="62229"/>
                </a:lnTo>
                <a:lnTo>
                  <a:pt x="253619" y="66039"/>
                </a:lnTo>
                <a:lnTo>
                  <a:pt x="247142" y="69849"/>
                </a:lnTo>
                <a:lnTo>
                  <a:pt x="245237" y="69849"/>
                </a:lnTo>
                <a:lnTo>
                  <a:pt x="241681" y="71119"/>
                </a:lnTo>
                <a:lnTo>
                  <a:pt x="240283" y="72389"/>
                </a:lnTo>
                <a:lnTo>
                  <a:pt x="236981" y="72389"/>
                </a:lnTo>
                <a:lnTo>
                  <a:pt x="236093" y="73659"/>
                </a:lnTo>
                <a:lnTo>
                  <a:pt x="235965" y="73659"/>
                </a:lnTo>
                <a:lnTo>
                  <a:pt x="236093" y="74929"/>
                </a:lnTo>
                <a:lnTo>
                  <a:pt x="236346" y="74929"/>
                </a:lnTo>
                <a:lnTo>
                  <a:pt x="236600" y="76199"/>
                </a:lnTo>
                <a:lnTo>
                  <a:pt x="236981" y="76199"/>
                </a:lnTo>
                <a:lnTo>
                  <a:pt x="237870" y="77469"/>
                </a:lnTo>
                <a:lnTo>
                  <a:pt x="239394" y="78739"/>
                </a:lnTo>
                <a:lnTo>
                  <a:pt x="240156" y="80009"/>
                </a:lnTo>
                <a:lnTo>
                  <a:pt x="247395" y="80009"/>
                </a:lnTo>
                <a:lnTo>
                  <a:pt x="248919" y="78739"/>
                </a:lnTo>
                <a:lnTo>
                  <a:pt x="250570" y="78739"/>
                </a:lnTo>
                <a:lnTo>
                  <a:pt x="254126" y="76199"/>
                </a:lnTo>
                <a:lnTo>
                  <a:pt x="256158" y="74929"/>
                </a:lnTo>
                <a:lnTo>
                  <a:pt x="259969" y="72389"/>
                </a:lnTo>
                <a:lnTo>
                  <a:pt x="271144" y="52069"/>
                </a:lnTo>
                <a:lnTo>
                  <a:pt x="271525" y="49529"/>
                </a:lnTo>
                <a:lnTo>
                  <a:pt x="271144" y="45719"/>
                </a:lnTo>
                <a:lnTo>
                  <a:pt x="268858" y="39369"/>
                </a:lnTo>
                <a:close/>
              </a:path>
              <a:path w="271780" h="274320">
                <a:moveTo>
                  <a:pt x="162306" y="57149"/>
                </a:moveTo>
                <a:lnTo>
                  <a:pt x="160146" y="57149"/>
                </a:lnTo>
                <a:lnTo>
                  <a:pt x="158876" y="58419"/>
                </a:lnTo>
                <a:lnTo>
                  <a:pt x="162560" y="58419"/>
                </a:lnTo>
                <a:lnTo>
                  <a:pt x="162306" y="57149"/>
                </a:lnTo>
                <a:close/>
              </a:path>
              <a:path w="271780" h="274320">
                <a:moveTo>
                  <a:pt x="225298" y="1269"/>
                </a:moveTo>
                <a:lnTo>
                  <a:pt x="218186" y="1269"/>
                </a:lnTo>
                <a:lnTo>
                  <a:pt x="216788" y="2539"/>
                </a:lnTo>
                <a:lnTo>
                  <a:pt x="213740" y="3809"/>
                </a:lnTo>
                <a:lnTo>
                  <a:pt x="212344" y="5079"/>
                </a:lnTo>
                <a:lnTo>
                  <a:pt x="209295" y="6349"/>
                </a:lnTo>
                <a:lnTo>
                  <a:pt x="207899" y="7619"/>
                </a:lnTo>
                <a:lnTo>
                  <a:pt x="206756" y="8889"/>
                </a:lnTo>
                <a:lnTo>
                  <a:pt x="204215" y="11429"/>
                </a:lnTo>
                <a:lnTo>
                  <a:pt x="202311" y="13969"/>
                </a:lnTo>
                <a:lnTo>
                  <a:pt x="200787" y="16509"/>
                </a:lnTo>
                <a:lnTo>
                  <a:pt x="199389" y="20319"/>
                </a:lnTo>
                <a:lnTo>
                  <a:pt x="198500" y="22859"/>
                </a:lnTo>
                <a:lnTo>
                  <a:pt x="197993" y="27939"/>
                </a:lnTo>
                <a:lnTo>
                  <a:pt x="198374" y="30479"/>
                </a:lnTo>
                <a:lnTo>
                  <a:pt x="199262" y="33019"/>
                </a:lnTo>
                <a:lnTo>
                  <a:pt x="200279" y="35559"/>
                </a:lnTo>
                <a:lnTo>
                  <a:pt x="201930" y="39369"/>
                </a:lnTo>
                <a:lnTo>
                  <a:pt x="204343" y="40639"/>
                </a:lnTo>
                <a:lnTo>
                  <a:pt x="206629" y="43179"/>
                </a:lnTo>
                <a:lnTo>
                  <a:pt x="209042" y="44449"/>
                </a:lnTo>
                <a:lnTo>
                  <a:pt x="211327" y="45719"/>
                </a:lnTo>
                <a:lnTo>
                  <a:pt x="213740" y="46989"/>
                </a:lnTo>
                <a:lnTo>
                  <a:pt x="223393" y="46989"/>
                </a:lnTo>
                <a:lnTo>
                  <a:pt x="228219" y="45719"/>
                </a:lnTo>
                <a:lnTo>
                  <a:pt x="230631" y="44449"/>
                </a:lnTo>
                <a:lnTo>
                  <a:pt x="232918" y="44449"/>
                </a:lnTo>
                <a:lnTo>
                  <a:pt x="235331" y="43179"/>
                </a:lnTo>
                <a:lnTo>
                  <a:pt x="237617" y="41909"/>
                </a:lnTo>
                <a:lnTo>
                  <a:pt x="239902" y="41909"/>
                </a:lnTo>
                <a:lnTo>
                  <a:pt x="242062" y="40639"/>
                </a:lnTo>
                <a:lnTo>
                  <a:pt x="244220" y="40639"/>
                </a:lnTo>
                <a:lnTo>
                  <a:pt x="246252" y="39369"/>
                </a:lnTo>
                <a:lnTo>
                  <a:pt x="268858" y="39369"/>
                </a:lnTo>
                <a:lnTo>
                  <a:pt x="267081" y="36829"/>
                </a:lnTo>
                <a:lnTo>
                  <a:pt x="265747" y="35559"/>
                </a:lnTo>
                <a:lnTo>
                  <a:pt x="214630" y="35559"/>
                </a:lnTo>
                <a:lnTo>
                  <a:pt x="212851" y="34289"/>
                </a:lnTo>
                <a:lnTo>
                  <a:pt x="208025" y="22859"/>
                </a:lnTo>
                <a:lnTo>
                  <a:pt x="208406" y="21589"/>
                </a:lnTo>
                <a:lnTo>
                  <a:pt x="209931" y="19049"/>
                </a:lnTo>
                <a:lnTo>
                  <a:pt x="211074" y="16509"/>
                </a:lnTo>
                <a:lnTo>
                  <a:pt x="214375" y="13969"/>
                </a:lnTo>
                <a:lnTo>
                  <a:pt x="219710" y="10159"/>
                </a:lnTo>
                <a:lnTo>
                  <a:pt x="221233" y="10159"/>
                </a:lnTo>
                <a:lnTo>
                  <a:pt x="224281" y="8889"/>
                </a:lnTo>
                <a:lnTo>
                  <a:pt x="226694" y="8889"/>
                </a:lnTo>
                <a:lnTo>
                  <a:pt x="227711" y="7619"/>
                </a:lnTo>
                <a:lnTo>
                  <a:pt x="229107" y="7619"/>
                </a:lnTo>
                <a:lnTo>
                  <a:pt x="229107" y="6349"/>
                </a:lnTo>
                <a:lnTo>
                  <a:pt x="228854" y="5079"/>
                </a:lnTo>
                <a:lnTo>
                  <a:pt x="228092" y="5079"/>
                </a:lnTo>
                <a:lnTo>
                  <a:pt x="227330" y="3809"/>
                </a:lnTo>
                <a:lnTo>
                  <a:pt x="226694" y="2539"/>
                </a:lnTo>
                <a:lnTo>
                  <a:pt x="225679" y="2539"/>
                </a:lnTo>
                <a:lnTo>
                  <a:pt x="225298" y="1269"/>
                </a:lnTo>
                <a:close/>
              </a:path>
              <a:path w="271780" h="274320">
                <a:moveTo>
                  <a:pt x="252602" y="27939"/>
                </a:moveTo>
                <a:lnTo>
                  <a:pt x="245363" y="27939"/>
                </a:lnTo>
                <a:lnTo>
                  <a:pt x="242950" y="29209"/>
                </a:lnTo>
                <a:lnTo>
                  <a:pt x="238125" y="30479"/>
                </a:lnTo>
                <a:lnTo>
                  <a:pt x="235838" y="31749"/>
                </a:lnTo>
                <a:lnTo>
                  <a:pt x="233425" y="33019"/>
                </a:lnTo>
                <a:lnTo>
                  <a:pt x="231139" y="33019"/>
                </a:lnTo>
                <a:lnTo>
                  <a:pt x="226568" y="34289"/>
                </a:lnTo>
                <a:lnTo>
                  <a:pt x="224408" y="35559"/>
                </a:lnTo>
                <a:lnTo>
                  <a:pt x="265747" y="35559"/>
                </a:lnTo>
                <a:lnTo>
                  <a:pt x="264413" y="34289"/>
                </a:lnTo>
                <a:lnTo>
                  <a:pt x="262127" y="31749"/>
                </a:lnTo>
                <a:lnTo>
                  <a:pt x="259842" y="30479"/>
                </a:lnTo>
                <a:lnTo>
                  <a:pt x="255015" y="29209"/>
                </a:lnTo>
                <a:lnTo>
                  <a:pt x="252602" y="27939"/>
                </a:lnTo>
                <a:close/>
              </a:path>
              <a:path w="271780" h="274320">
                <a:moveTo>
                  <a:pt x="223265" y="0"/>
                </a:moveTo>
                <a:lnTo>
                  <a:pt x="221742" y="0"/>
                </a:lnTo>
                <a:lnTo>
                  <a:pt x="219456" y="1269"/>
                </a:lnTo>
                <a:lnTo>
                  <a:pt x="223519" y="1269"/>
                </a:lnTo>
                <a:lnTo>
                  <a:pt x="223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94507" y="4730115"/>
            <a:ext cx="370840" cy="370840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7746" y="308609"/>
                </a:moveTo>
                <a:lnTo>
                  <a:pt x="6095" y="308609"/>
                </a:lnTo>
                <a:lnTo>
                  <a:pt x="5333" y="309879"/>
                </a:lnTo>
                <a:lnTo>
                  <a:pt x="4190" y="309879"/>
                </a:lnTo>
                <a:lnTo>
                  <a:pt x="1523" y="312419"/>
                </a:lnTo>
                <a:lnTo>
                  <a:pt x="1142" y="313689"/>
                </a:lnTo>
                <a:lnTo>
                  <a:pt x="634" y="313689"/>
                </a:lnTo>
                <a:lnTo>
                  <a:pt x="380" y="314959"/>
                </a:lnTo>
                <a:lnTo>
                  <a:pt x="0" y="314959"/>
                </a:lnTo>
                <a:lnTo>
                  <a:pt x="0" y="316229"/>
                </a:lnTo>
                <a:lnTo>
                  <a:pt x="380" y="316229"/>
                </a:lnTo>
                <a:lnTo>
                  <a:pt x="54737" y="370839"/>
                </a:lnTo>
                <a:lnTo>
                  <a:pt x="57912" y="370839"/>
                </a:lnTo>
                <a:lnTo>
                  <a:pt x="58546" y="369569"/>
                </a:lnTo>
                <a:lnTo>
                  <a:pt x="60578" y="368299"/>
                </a:lnTo>
                <a:lnTo>
                  <a:pt x="61087" y="367029"/>
                </a:lnTo>
                <a:lnTo>
                  <a:pt x="61594" y="367029"/>
                </a:lnTo>
                <a:lnTo>
                  <a:pt x="61975" y="365759"/>
                </a:lnTo>
                <a:lnTo>
                  <a:pt x="62483" y="365759"/>
                </a:lnTo>
                <a:lnTo>
                  <a:pt x="62483" y="363219"/>
                </a:lnTo>
                <a:lnTo>
                  <a:pt x="37083" y="339089"/>
                </a:lnTo>
                <a:lnTo>
                  <a:pt x="44449" y="331469"/>
                </a:lnTo>
                <a:lnTo>
                  <a:pt x="30606" y="331469"/>
                </a:lnTo>
                <a:lnTo>
                  <a:pt x="7746" y="308609"/>
                </a:lnTo>
                <a:close/>
              </a:path>
              <a:path w="370839" h="370839">
                <a:moveTo>
                  <a:pt x="77638" y="312419"/>
                </a:moveTo>
                <a:lnTo>
                  <a:pt x="62864" y="312419"/>
                </a:lnTo>
                <a:lnTo>
                  <a:pt x="87883" y="337819"/>
                </a:lnTo>
                <a:lnTo>
                  <a:pt x="90550" y="337819"/>
                </a:lnTo>
                <a:lnTo>
                  <a:pt x="91185" y="336549"/>
                </a:lnTo>
                <a:lnTo>
                  <a:pt x="92328" y="336549"/>
                </a:lnTo>
                <a:lnTo>
                  <a:pt x="93090" y="335279"/>
                </a:lnTo>
                <a:lnTo>
                  <a:pt x="93725" y="334009"/>
                </a:lnTo>
                <a:lnTo>
                  <a:pt x="94741" y="334009"/>
                </a:lnTo>
                <a:lnTo>
                  <a:pt x="95122" y="332739"/>
                </a:lnTo>
                <a:lnTo>
                  <a:pt x="95630" y="332739"/>
                </a:lnTo>
                <a:lnTo>
                  <a:pt x="95884" y="331469"/>
                </a:lnTo>
                <a:lnTo>
                  <a:pt x="95630" y="330199"/>
                </a:lnTo>
                <a:lnTo>
                  <a:pt x="95376" y="330199"/>
                </a:lnTo>
                <a:lnTo>
                  <a:pt x="77638" y="312419"/>
                </a:lnTo>
                <a:close/>
              </a:path>
              <a:path w="370839" h="370839">
                <a:moveTo>
                  <a:pt x="40893" y="275589"/>
                </a:moveTo>
                <a:lnTo>
                  <a:pt x="38988" y="275589"/>
                </a:lnTo>
                <a:lnTo>
                  <a:pt x="37972" y="276859"/>
                </a:lnTo>
                <a:lnTo>
                  <a:pt x="37337" y="276859"/>
                </a:lnTo>
                <a:lnTo>
                  <a:pt x="36702" y="278129"/>
                </a:lnTo>
                <a:lnTo>
                  <a:pt x="36067" y="278129"/>
                </a:lnTo>
                <a:lnTo>
                  <a:pt x="34670" y="279399"/>
                </a:lnTo>
                <a:lnTo>
                  <a:pt x="33908" y="280669"/>
                </a:lnTo>
                <a:lnTo>
                  <a:pt x="33654" y="281939"/>
                </a:lnTo>
                <a:lnTo>
                  <a:pt x="33146" y="281939"/>
                </a:lnTo>
                <a:lnTo>
                  <a:pt x="33273" y="283209"/>
                </a:lnTo>
                <a:lnTo>
                  <a:pt x="33654" y="283209"/>
                </a:lnTo>
                <a:lnTo>
                  <a:pt x="56260" y="306069"/>
                </a:lnTo>
                <a:lnTo>
                  <a:pt x="30606" y="331469"/>
                </a:lnTo>
                <a:lnTo>
                  <a:pt x="44449" y="331469"/>
                </a:lnTo>
                <a:lnTo>
                  <a:pt x="62864" y="312419"/>
                </a:lnTo>
                <a:lnTo>
                  <a:pt x="77638" y="312419"/>
                </a:lnTo>
                <a:lnTo>
                  <a:pt x="40893" y="275589"/>
                </a:lnTo>
                <a:close/>
              </a:path>
              <a:path w="370839" h="370839">
                <a:moveTo>
                  <a:pt x="80009" y="237489"/>
                </a:moveTo>
                <a:lnTo>
                  <a:pt x="76962" y="237489"/>
                </a:lnTo>
                <a:lnTo>
                  <a:pt x="76326" y="238759"/>
                </a:lnTo>
                <a:lnTo>
                  <a:pt x="75056" y="238759"/>
                </a:lnTo>
                <a:lnTo>
                  <a:pt x="73278" y="241299"/>
                </a:lnTo>
                <a:lnTo>
                  <a:pt x="72389" y="241299"/>
                </a:lnTo>
                <a:lnTo>
                  <a:pt x="71246" y="243839"/>
                </a:lnTo>
                <a:lnTo>
                  <a:pt x="70230" y="243839"/>
                </a:lnTo>
                <a:lnTo>
                  <a:pt x="70103" y="245109"/>
                </a:lnTo>
                <a:lnTo>
                  <a:pt x="69850" y="245109"/>
                </a:lnTo>
                <a:lnTo>
                  <a:pt x="69722" y="246379"/>
                </a:lnTo>
                <a:lnTo>
                  <a:pt x="69850" y="247649"/>
                </a:lnTo>
                <a:lnTo>
                  <a:pt x="103504" y="318769"/>
                </a:lnTo>
                <a:lnTo>
                  <a:pt x="104393" y="320039"/>
                </a:lnTo>
                <a:lnTo>
                  <a:pt x="105155" y="321309"/>
                </a:lnTo>
                <a:lnTo>
                  <a:pt x="107441" y="321309"/>
                </a:lnTo>
                <a:lnTo>
                  <a:pt x="108838" y="320039"/>
                </a:lnTo>
                <a:lnTo>
                  <a:pt x="110489" y="317499"/>
                </a:lnTo>
                <a:lnTo>
                  <a:pt x="111125" y="317499"/>
                </a:lnTo>
                <a:lnTo>
                  <a:pt x="111632" y="316229"/>
                </a:lnTo>
                <a:lnTo>
                  <a:pt x="112267" y="316229"/>
                </a:lnTo>
                <a:lnTo>
                  <a:pt x="112521" y="314959"/>
                </a:lnTo>
                <a:lnTo>
                  <a:pt x="112648" y="313689"/>
                </a:lnTo>
                <a:lnTo>
                  <a:pt x="112267" y="313689"/>
                </a:lnTo>
                <a:lnTo>
                  <a:pt x="103377" y="294639"/>
                </a:lnTo>
                <a:lnTo>
                  <a:pt x="111209" y="287019"/>
                </a:lnTo>
                <a:lnTo>
                  <a:pt x="99187" y="287019"/>
                </a:lnTo>
                <a:lnTo>
                  <a:pt x="80771" y="248919"/>
                </a:lnTo>
                <a:lnTo>
                  <a:pt x="104760" y="248919"/>
                </a:lnTo>
                <a:lnTo>
                  <a:pt x="80009" y="237489"/>
                </a:lnTo>
                <a:close/>
              </a:path>
              <a:path w="370839" h="370839">
                <a:moveTo>
                  <a:pt x="104760" y="248919"/>
                </a:moveTo>
                <a:lnTo>
                  <a:pt x="80898" y="248919"/>
                </a:lnTo>
                <a:lnTo>
                  <a:pt x="118871" y="267969"/>
                </a:lnTo>
                <a:lnTo>
                  <a:pt x="99187" y="287019"/>
                </a:lnTo>
                <a:lnTo>
                  <a:pt x="111209" y="287019"/>
                </a:lnTo>
                <a:lnTo>
                  <a:pt x="126872" y="271779"/>
                </a:lnTo>
                <a:lnTo>
                  <a:pt x="152400" y="271779"/>
                </a:lnTo>
                <a:lnTo>
                  <a:pt x="151510" y="270509"/>
                </a:lnTo>
                <a:lnTo>
                  <a:pt x="104760" y="248919"/>
                </a:lnTo>
                <a:close/>
              </a:path>
              <a:path w="370839" h="370839">
                <a:moveTo>
                  <a:pt x="153034" y="271779"/>
                </a:moveTo>
                <a:lnTo>
                  <a:pt x="126872" y="271779"/>
                </a:lnTo>
                <a:lnTo>
                  <a:pt x="145414" y="280669"/>
                </a:lnTo>
                <a:lnTo>
                  <a:pt x="147827" y="280669"/>
                </a:lnTo>
                <a:lnTo>
                  <a:pt x="148970" y="279399"/>
                </a:lnTo>
                <a:lnTo>
                  <a:pt x="149478" y="279399"/>
                </a:lnTo>
                <a:lnTo>
                  <a:pt x="150240" y="278129"/>
                </a:lnTo>
                <a:lnTo>
                  <a:pt x="151129" y="276859"/>
                </a:lnTo>
                <a:lnTo>
                  <a:pt x="152018" y="276859"/>
                </a:lnTo>
                <a:lnTo>
                  <a:pt x="152780" y="275589"/>
                </a:lnTo>
                <a:lnTo>
                  <a:pt x="153288" y="275589"/>
                </a:lnTo>
                <a:lnTo>
                  <a:pt x="153669" y="274319"/>
                </a:lnTo>
                <a:lnTo>
                  <a:pt x="153923" y="274319"/>
                </a:lnTo>
                <a:lnTo>
                  <a:pt x="154050" y="273049"/>
                </a:lnTo>
                <a:lnTo>
                  <a:pt x="153796" y="273049"/>
                </a:lnTo>
                <a:lnTo>
                  <a:pt x="153034" y="271779"/>
                </a:lnTo>
                <a:close/>
              </a:path>
              <a:path w="370839" h="370839">
                <a:moveTo>
                  <a:pt x="146489" y="190499"/>
                </a:moveTo>
                <a:lnTo>
                  <a:pt x="136397" y="190499"/>
                </a:lnTo>
                <a:lnTo>
                  <a:pt x="151129" y="257809"/>
                </a:lnTo>
                <a:lnTo>
                  <a:pt x="151637" y="260349"/>
                </a:lnTo>
                <a:lnTo>
                  <a:pt x="152018" y="261619"/>
                </a:lnTo>
                <a:lnTo>
                  <a:pt x="152653" y="262889"/>
                </a:lnTo>
                <a:lnTo>
                  <a:pt x="153669" y="264159"/>
                </a:lnTo>
                <a:lnTo>
                  <a:pt x="154050" y="264159"/>
                </a:lnTo>
                <a:lnTo>
                  <a:pt x="155701" y="266699"/>
                </a:lnTo>
                <a:lnTo>
                  <a:pt x="156717" y="267969"/>
                </a:lnTo>
                <a:lnTo>
                  <a:pt x="160400" y="267969"/>
                </a:lnTo>
                <a:lnTo>
                  <a:pt x="174422" y="253999"/>
                </a:lnTo>
                <a:lnTo>
                  <a:pt x="160654" y="253999"/>
                </a:lnTo>
                <a:lnTo>
                  <a:pt x="146489" y="190499"/>
                </a:lnTo>
                <a:close/>
              </a:path>
              <a:path w="370839" h="370839">
                <a:moveTo>
                  <a:pt x="189356" y="226059"/>
                </a:moveTo>
                <a:lnTo>
                  <a:pt x="188721" y="226059"/>
                </a:lnTo>
                <a:lnTo>
                  <a:pt x="160654" y="253999"/>
                </a:lnTo>
                <a:lnTo>
                  <a:pt x="174422" y="253999"/>
                </a:lnTo>
                <a:lnTo>
                  <a:pt x="194817" y="233679"/>
                </a:lnTo>
                <a:lnTo>
                  <a:pt x="194944" y="232409"/>
                </a:lnTo>
                <a:lnTo>
                  <a:pt x="194817" y="231139"/>
                </a:lnTo>
                <a:lnTo>
                  <a:pt x="194563" y="231139"/>
                </a:lnTo>
                <a:lnTo>
                  <a:pt x="194309" y="229869"/>
                </a:lnTo>
                <a:lnTo>
                  <a:pt x="193547" y="228599"/>
                </a:lnTo>
                <a:lnTo>
                  <a:pt x="192912" y="228599"/>
                </a:lnTo>
                <a:lnTo>
                  <a:pt x="191769" y="227329"/>
                </a:lnTo>
                <a:lnTo>
                  <a:pt x="190880" y="227329"/>
                </a:lnTo>
                <a:lnTo>
                  <a:pt x="189356" y="226059"/>
                </a:lnTo>
                <a:close/>
              </a:path>
              <a:path w="370839" h="370839">
                <a:moveTo>
                  <a:pt x="205866" y="220979"/>
                </a:moveTo>
                <a:lnTo>
                  <a:pt x="205231" y="220979"/>
                </a:lnTo>
                <a:lnTo>
                  <a:pt x="205612" y="222249"/>
                </a:lnTo>
                <a:lnTo>
                  <a:pt x="205866" y="220979"/>
                </a:lnTo>
                <a:close/>
              </a:path>
              <a:path w="370839" h="370839">
                <a:moveTo>
                  <a:pt x="157479" y="158749"/>
                </a:moveTo>
                <a:lnTo>
                  <a:pt x="155575" y="158749"/>
                </a:lnTo>
                <a:lnTo>
                  <a:pt x="155066" y="160019"/>
                </a:lnTo>
                <a:lnTo>
                  <a:pt x="153923" y="160019"/>
                </a:lnTo>
                <a:lnTo>
                  <a:pt x="153288" y="161289"/>
                </a:lnTo>
                <a:lnTo>
                  <a:pt x="152653" y="161289"/>
                </a:lnTo>
                <a:lnTo>
                  <a:pt x="151891" y="162559"/>
                </a:lnTo>
                <a:lnTo>
                  <a:pt x="151383" y="162559"/>
                </a:lnTo>
                <a:lnTo>
                  <a:pt x="151002" y="163829"/>
                </a:lnTo>
                <a:lnTo>
                  <a:pt x="150240" y="165099"/>
                </a:lnTo>
                <a:lnTo>
                  <a:pt x="149859" y="165099"/>
                </a:lnTo>
                <a:lnTo>
                  <a:pt x="149732" y="166369"/>
                </a:lnTo>
                <a:lnTo>
                  <a:pt x="149987" y="166369"/>
                </a:lnTo>
                <a:lnTo>
                  <a:pt x="204723" y="220979"/>
                </a:lnTo>
                <a:lnTo>
                  <a:pt x="207137" y="220979"/>
                </a:lnTo>
                <a:lnTo>
                  <a:pt x="208914" y="219709"/>
                </a:lnTo>
                <a:lnTo>
                  <a:pt x="209676" y="218439"/>
                </a:lnTo>
                <a:lnTo>
                  <a:pt x="210312" y="218439"/>
                </a:lnTo>
                <a:lnTo>
                  <a:pt x="210946" y="217169"/>
                </a:lnTo>
                <a:lnTo>
                  <a:pt x="212089" y="215899"/>
                </a:lnTo>
                <a:lnTo>
                  <a:pt x="212343" y="214629"/>
                </a:lnTo>
                <a:lnTo>
                  <a:pt x="212216" y="213359"/>
                </a:lnTo>
                <a:lnTo>
                  <a:pt x="211962" y="213359"/>
                </a:lnTo>
                <a:lnTo>
                  <a:pt x="157479" y="158749"/>
                </a:lnTo>
                <a:close/>
              </a:path>
              <a:path w="370839" h="370839">
                <a:moveTo>
                  <a:pt x="140207" y="177799"/>
                </a:moveTo>
                <a:lnTo>
                  <a:pt x="136651" y="177799"/>
                </a:lnTo>
                <a:lnTo>
                  <a:pt x="135762" y="179069"/>
                </a:lnTo>
                <a:lnTo>
                  <a:pt x="104393" y="210819"/>
                </a:lnTo>
                <a:lnTo>
                  <a:pt x="103885" y="210819"/>
                </a:lnTo>
                <a:lnTo>
                  <a:pt x="103758" y="212089"/>
                </a:lnTo>
                <a:lnTo>
                  <a:pt x="104012" y="213359"/>
                </a:lnTo>
                <a:lnTo>
                  <a:pt x="104520" y="213359"/>
                </a:lnTo>
                <a:lnTo>
                  <a:pt x="104901" y="214629"/>
                </a:lnTo>
                <a:lnTo>
                  <a:pt x="105409" y="214629"/>
                </a:lnTo>
                <a:lnTo>
                  <a:pt x="105917" y="215899"/>
                </a:lnTo>
                <a:lnTo>
                  <a:pt x="106933" y="215899"/>
                </a:lnTo>
                <a:lnTo>
                  <a:pt x="107441" y="217169"/>
                </a:lnTo>
                <a:lnTo>
                  <a:pt x="110362" y="217169"/>
                </a:lnTo>
                <a:lnTo>
                  <a:pt x="136397" y="190499"/>
                </a:lnTo>
                <a:lnTo>
                  <a:pt x="146489" y="190499"/>
                </a:lnTo>
                <a:lnTo>
                  <a:pt x="145922" y="187959"/>
                </a:lnTo>
                <a:lnTo>
                  <a:pt x="145795" y="186689"/>
                </a:lnTo>
                <a:lnTo>
                  <a:pt x="145541" y="186689"/>
                </a:lnTo>
                <a:lnTo>
                  <a:pt x="145414" y="185419"/>
                </a:lnTo>
                <a:lnTo>
                  <a:pt x="145160" y="185419"/>
                </a:lnTo>
                <a:lnTo>
                  <a:pt x="145033" y="184149"/>
                </a:lnTo>
                <a:lnTo>
                  <a:pt x="144271" y="182879"/>
                </a:lnTo>
                <a:lnTo>
                  <a:pt x="143890" y="182879"/>
                </a:lnTo>
                <a:lnTo>
                  <a:pt x="143637" y="181609"/>
                </a:lnTo>
                <a:lnTo>
                  <a:pt x="142747" y="181609"/>
                </a:lnTo>
                <a:lnTo>
                  <a:pt x="141096" y="179069"/>
                </a:lnTo>
                <a:lnTo>
                  <a:pt x="140207" y="177799"/>
                </a:lnTo>
                <a:close/>
              </a:path>
              <a:path w="370839" h="370839">
                <a:moveTo>
                  <a:pt x="212597" y="118109"/>
                </a:moveTo>
                <a:lnTo>
                  <a:pt x="200532" y="118109"/>
                </a:lnTo>
                <a:lnTo>
                  <a:pt x="198119" y="119379"/>
                </a:lnTo>
                <a:lnTo>
                  <a:pt x="195579" y="120649"/>
                </a:lnTo>
                <a:lnTo>
                  <a:pt x="193039" y="123189"/>
                </a:lnTo>
                <a:lnTo>
                  <a:pt x="192150" y="123189"/>
                </a:lnTo>
                <a:lnTo>
                  <a:pt x="191262" y="124459"/>
                </a:lnTo>
                <a:lnTo>
                  <a:pt x="187959" y="126999"/>
                </a:lnTo>
                <a:lnTo>
                  <a:pt x="173862" y="140969"/>
                </a:lnTo>
                <a:lnTo>
                  <a:pt x="173481" y="142239"/>
                </a:lnTo>
                <a:lnTo>
                  <a:pt x="173354" y="143509"/>
                </a:lnTo>
                <a:lnTo>
                  <a:pt x="173100" y="143509"/>
                </a:lnTo>
                <a:lnTo>
                  <a:pt x="173608" y="144779"/>
                </a:lnTo>
                <a:lnTo>
                  <a:pt x="227075" y="198119"/>
                </a:lnTo>
                <a:lnTo>
                  <a:pt x="227329" y="199389"/>
                </a:lnTo>
                <a:lnTo>
                  <a:pt x="228980" y="199389"/>
                </a:lnTo>
                <a:lnTo>
                  <a:pt x="229362" y="198119"/>
                </a:lnTo>
                <a:lnTo>
                  <a:pt x="229742" y="198119"/>
                </a:lnTo>
                <a:lnTo>
                  <a:pt x="231520" y="196849"/>
                </a:lnTo>
                <a:lnTo>
                  <a:pt x="233044" y="195579"/>
                </a:lnTo>
                <a:lnTo>
                  <a:pt x="233552" y="194309"/>
                </a:lnTo>
                <a:lnTo>
                  <a:pt x="234695" y="193039"/>
                </a:lnTo>
                <a:lnTo>
                  <a:pt x="235076" y="191769"/>
                </a:lnTo>
                <a:lnTo>
                  <a:pt x="234822" y="191769"/>
                </a:lnTo>
                <a:lnTo>
                  <a:pt x="210565" y="167639"/>
                </a:lnTo>
                <a:lnTo>
                  <a:pt x="215518" y="161289"/>
                </a:lnTo>
                <a:lnTo>
                  <a:pt x="204469" y="161289"/>
                </a:lnTo>
                <a:lnTo>
                  <a:pt x="185419" y="142239"/>
                </a:lnTo>
                <a:lnTo>
                  <a:pt x="191769" y="135889"/>
                </a:lnTo>
                <a:lnTo>
                  <a:pt x="194563" y="133349"/>
                </a:lnTo>
                <a:lnTo>
                  <a:pt x="195452" y="132079"/>
                </a:lnTo>
                <a:lnTo>
                  <a:pt x="197484" y="130809"/>
                </a:lnTo>
                <a:lnTo>
                  <a:pt x="198373" y="129539"/>
                </a:lnTo>
                <a:lnTo>
                  <a:pt x="201421" y="128269"/>
                </a:lnTo>
                <a:lnTo>
                  <a:pt x="224789" y="128269"/>
                </a:lnTo>
                <a:lnTo>
                  <a:pt x="224281" y="126999"/>
                </a:lnTo>
                <a:lnTo>
                  <a:pt x="222884" y="125729"/>
                </a:lnTo>
                <a:lnTo>
                  <a:pt x="220979" y="123189"/>
                </a:lnTo>
                <a:lnTo>
                  <a:pt x="216915" y="120649"/>
                </a:lnTo>
                <a:lnTo>
                  <a:pt x="212597" y="118109"/>
                </a:lnTo>
                <a:close/>
              </a:path>
              <a:path w="370839" h="370839">
                <a:moveTo>
                  <a:pt x="264159" y="160019"/>
                </a:moveTo>
                <a:lnTo>
                  <a:pt x="237743" y="160019"/>
                </a:lnTo>
                <a:lnTo>
                  <a:pt x="256285" y="168909"/>
                </a:lnTo>
                <a:lnTo>
                  <a:pt x="259714" y="168909"/>
                </a:lnTo>
                <a:lnTo>
                  <a:pt x="260222" y="167639"/>
                </a:lnTo>
                <a:lnTo>
                  <a:pt x="260730" y="167639"/>
                </a:lnTo>
                <a:lnTo>
                  <a:pt x="262127" y="166369"/>
                </a:lnTo>
                <a:lnTo>
                  <a:pt x="263016" y="165099"/>
                </a:lnTo>
                <a:lnTo>
                  <a:pt x="263778" y="165099"/>
                </a:lnTo>
                <a:lnTo>
                  <a:pt x="264159" y="163829"/>
                </a:lnTo>
                <a:lnTo>
                  <a:pt x="264667" y="163829"/>
                </a:lnTo>
                <a:lnTo>
                  <a:pt x="264921" y="162559"/>
                </a:lnTo>
                <a:lnTo>
                  <a:pt x="265302" y="162559"/>
                </a:lnTo>
                <a:lnTo>
                  <a:pt x="265302" y="161289"/>
                </a:lnTo>
                <a:lnTo>
                  <a:pt x="264540" y="161289"/>
                </a:lnTo>
                <a:lnTo>
                  <a:pt x="264159" y="160019"/>
                </a:lnTo>
                <a:close/>
              </a:path>
              <a:path w="370839" h="370839">
                <a:moveTo>
                  <a:pt x="224789" y="128269"/>
                </a:moveTo>
                <a:lnTo>
                  <a:pt x="206628" y="128269"/>
                </a:lnTo>
                <a:lnTo>
                  <a:pt x="209168" y="129539"/>
                </a:lnTo>
                <a:lnTo>
                  <a:pt x="211581" y="130809"/>
                </a:lnTo>
                <a:lnTo>
                  <a:pt x="213740" y="132079"/>
                </a:lnTo>
                <a:lnTo>
                  <a:pt x="215137" y="133349"/>
                </a:lnTo>
                <a:lnTo>
                  <a:pt x="216153" y="135889"/>
                </a:lnTo>
                <a:lnTo>
                  <a:pt x="217677" y="138429"/>
                </a:lnTo>
                <a:lnTo>
                  <a:pt x="217931" y="139699"/>
                </a:lnTo>
                <a:lnTo>
                  <a:pt x="217677" y="143509"/>
                </a:lnTo>
                <a:lnTo>
                  <a:pt x="217169" y="146049"/>
                </a:lnTo>
                <a:lnTo>
                  <a:pt x="216280" y="147319"/>
                </a:lnTo>
                <a:lnTo>
                  <a:pt x="215264" y="149859"/>
                </a:lnTo>
                <a:lnTo>
                  <a:pt x="213740" y="151129"/>
                </a:lnTo>
                <a:lnTo>
                  <a:pt x="204469" y="161289"/>
                </a:lnTo>
                <a:lnTo>
                  <a:pt x="215518" y="161289"/>
                </a:lnTo>
                <a:lnTo>
                  <a:pt x="219075" y="158749"/>
                </a:lnTo>
                <a:lnTo>
                  <a:pt x="220725" y="158749"/>
                </a:lnTo>
                <a:lnTo>
                  <a:pt x="222503" y="157479"/>
                </a:lnTo>
                <a:lnTo>
                  <a:pt x="258952" y="157479"/>
                </a:lnTo>
                <a:lnTo>
                  <a:pt x="243077" y="151129"/>
                </a:lnTo>
                <a:lnTo>
                  <a:pt x="239267" y="149859"/>
                </a:lnTo>
                <a:lnTo>
                  <a:pt x="237489" y="148589"/>
                </a:lnTo>
                <a:lnTo>
                  <a:pt x="224281" y="148589"/>
                </a:lnTo>
                <a:lnTo>
                  <a:pt x="225297" y="146049"/>
                </a:lnTo>
                <a:lnTo>
                  <a:pt x="226059" y="144779"/>
                </a:lnTo>
                <a:lnTo>
                  <a:pt x="227075" y="139699"/>
                </a:lnTo>
                <a:lnTo>
                  <a:pt x="227075" y="135889"/>
                </a:lnTo>
                <a:lnTo>
                  <a:pt x="226821" y="133349"/>
                </a:lnTo>
                <a:lnTo>
                  <a:pt x="224789" y="128269"/>
                </a:lnTo>
                <a:close/>
              </a:path>
              <a:path w="370839" h="370839">
                <a:moveTo>
                  <a:pt x="258952" y="157479"/>
                </a:moveTo>
                <a:lnTo>
                  <a:pt x="229742" y="157479"/>
                </a:lnTo>
                <a:lnTo>
                  <a:pt x="233552" y="158749"/>
                </a:lnTo>
                <a:lnTo>
                  <a:pt x="235584" y="160019"/>
                </a:lnTo>
                <a:lnTo>
                  <a:pt x="263651" y="160019"/>
                </a:lnTo>
                <a:lnTo>
                  <a:pt x="262127" y="158749"/>
                </a:lnTo>
                <a:lnTo>
                  <a:pt x="258952" y="157479"/>
                </a:lnTo>
                <a:close/>
              </a:path>
              <a:path w="370839" h="370839">
                <a:moveTo>
                  <a:pt x="144144" y="144779"/>
                </a:moveTo>
                <a:lnTo>
                  <a:pt x="141604" y="144779"/>
                </a:lnTo>
                <a:lnTo>
                  <a:pt x="140207" y="146049"/>
                </a:lnTo>
                <a:lnTo>
                  <a:pt x="136905" y="148589"/>
                </a:lnTo>
                <a:lnTo>
                  <a:pt x="136143" y="151129"/>
                </a:lnTo>
                <a:lnTo>
                  <a:pt x="136143" y="152399"/>
                </a:lnTo>
                <a:lnTo>
                  <a:pt x="136905" y="154939"/>
                </a:lnTo>
                <a:lnTo>
                  <a:pt x="138429" y="156209"/>
                </a:lnTo>
                <a:lnTo>
                  <a:pt x="140080" y="157479"/>
                </a:lnTo>
                <a:lnTo>
                  <a:pt x="141477" y="158749"/>
                </a:lnTo>
                <a:lnTo>
                  <a:pt x="143890" y="158749"/>
                </a:lnTo>
                <a:lnTo>
                  <a:pt x="145287" y="157479"/>
                </a:lnTo>
                <a:lnTo>
                  <a:pt x="148589" y="154939"/>
                </a:lnTo>
                <a:lnTo>
                  <a:pt x="149478" y="152399"/>
                </a:lnTo>
                <a:lnTo>
                  <a:pt x="149478" y="149859"/>
                </a:lnTo>
                <a:lnTo>
                  <a:pt x="148716" y="148589"/>
                </a:lnTo>
                <a:lnTo>
                  <a:pt x="147065" y="147319"/>
                </a:lnTo>
                <a:lnTo>
                  <a:pt x="145541" y="146049"/>
                </a:lnTo>
                <a:lnTo>
                  <a:pt x="144144" y="144779"/>
                </a:lnTo>
                <a:close/>
              </a:path>
              <a:path w="370839" h="370839">
                <a:moveTo>
                  <a:pt x="272922" y="154939"/>
                </a:moveTo>
                <a:lnTo>
                  <a:pt x="269239" y="154939"/>
                </a:lnTo>
                <a:lnTo>
                  <a:pt x="269620" y="156209"/>
                </a:lnTo>
                <a:lnTo>
                  <a:pt x="272414" y="156209"/>
                </a:lnTo>
                <a:lnTo>
                  <a:pt x="272922" y="154939"/>
                </a:lnTo>
                <a:close/>
              </a:path>
              <a:path w="370839" h="370839">
                <a:moveTo>
                  <a:pt x="244982" y="72389"/>
                </a:moveTo>
                <a:lnTo>
                  <a:pt x="241807" y="72389"/>
                </a:lnTo>
                <a:lnTo>
                  <a:pt x="241172" y="73659"/>
                </a:lnTo>
                <a:lnTo>
                  <a:pt x="240537" y="73659"/>
                </a:lnTo>
                <a:lnTo>
                  <a:pt x="239902" y="74929"/>
                </a:lnTo>
                <a:lnTo>
                  <a:pt x="239140" y="74929"/>
                </a:lnTo>
                <a:lnTo>
                  <a:pt x="238125" y="76199"/>
                </a:lnTo>
                <a:lnTo>
                  <a:pt x="237235" y="77469"/>
                </a:lnTo>
                <a:lnTo>
                  <a:pt x="236600" y="77469"/>
                </a:lnTo>
                <a:lnTo>
                  <a:pt x="235203" y="80009"/>
                </a:lnTo>
                <a:lnTo>
                  <a:pt x="234695" y="80009"/>
                </a:lnTo>
                <a:lnTo>
                  <a:pt x="234695" y="82549"/>
                </a:lnTo>
                <a:lnTo>
                  <a:pt x="234950" y="82549"/>
                </a:lnTo>
                <a:lnTo>
                  <a:pt x="268477" y="153669"/>
                </a:lnTo>
                <a:lnTo>
                  <a:pt x="268858" y="154939"/>
                </a:lnTo>
                <a:lnTo>
                  <a:pt x="273684" y="154939"/>
                </a:lnTo>
                <a:lnTo>
                  <a:pt x="275335" y="153669"/>
                </a:lnTo>
                <a:lnTo>
                  <a:pt x="275970" y="152399"/>
                </a:lnTo>
                <a:lnTo>
                  <a:pt x="276478" y="152399"/>
                </a:lnTo>
                <a:lnTo>
                  <a:pt x="276859" y="151129"/>
                </a:lnTo>
                <a:lnTo>
                  <a:pt x="277240" y="151129"/>
                </a:lnTo>
                <a:lnTo>
                  <a:pt x="277494" y="149859"/>
                </a:lnTo>
                <a:lnTo>
                  <a:pt x="277494" y="148589"/>
                </a:lnTo>
                <a:lnTo>
                  <a:pt x="277113" y="148589"/>
                </a:lnTo>
                <a:lnTo>
                  <a:pt x="268223" y="129539"/>
                </a:lnTo>
                <a:lnTo>
                  <a:pt x="276055" y="121919"/>
                </a:lnTo>
                <a:lnTo>
                  <a:pt x="264159" y="121919"/>
                </a:lnTo>
                <a:lnTo>
                  <a:pt x="245744" y="83819"/>
                </a:lnTo>
                <a:lnTo>
                  <a:pt x="268774" y="83819"/>
                </a:lnTo>
                <a:lnTo>
                  <a:pt x="244982" y="72389"/>
                </a:lnTo>
                <a:close/>
              </a:path>
              <a:path w="370839" h="370839">
                <a:moveTo>
                  <a:pt x="231139" y="147319"/>
                </a:moveTo>
                <a:lnTo>
                  <a:pt x="229742" y="147319"/>
                </a:lnTo>
                <a:lnTo>
                  <a:pt x="228345" y="148589"/>
                </a:lnTo>
                <a:lnTo>
                  <a:pt x="232663" y="148589"/>
                </a:lnTo>
                <a:lnTo>
                  <a:pt x="231139" y="147319"/>
                </a:lnTo>
                <a:close/>
              </a:path>
              <a:path w="370839" h="370839">
                <a:moveTo>
                  <a:pt x="268774" y="83819"/>
                </a:moveTo>
                <a:lnTo>
                  <a:pt x="245744" y="83819"/>
                </a:lnTo>
                <a:lnTo>
                  <a:pt x="283717" y="102869"/>
                </a:lnTo>
                <a:lnTo>
                  <a:pt x="264159" y="121919"/>
                </a:lnTo>
                <a:lnTo>
                  <a:pt x="276055" y="121919"/>
                </a:lnTo>
                <a:lnTo>
                  <a:pt x="291718" y="106679"/>
                </a:lnTo>
                <a:lnTo>
                  <a:pt x="316356" y="106679"/>
                </a:lnTo>
                <a:lnTo>
                  <a:pt x="268774" y="83819"/>
                </a:lnTo>
                <a:close/>
              </a:path>
              <a:path w="370839" h="370839">
                <a:moveTo>
                  <a:pt x="205485" y="116839"/>
                </a:moveTo>
                <a:lnTo>
                  <a:pt x="203072" y="118109"/>
                </a:lnTo>
                <a:lnTo>
                  <a:pt x="210312" y="118109"/>
                </a:lnTo>
                <a:lnTo>
                  <a:pt x="205485" y="116839"/>
                </a:lnTo>
                <a:close/>
              </a:path>
              <a:path w="370839" h="370839">
                <a:moveTo>
                  <a:pt x="317880" y="106679"/>
                </a:moveTo>
                <a:lnTo>
                  <a:pt x="291718" y="106679"/>
                </a:lnTo>
                <a:lnTo>
                  <a:pt x="310260" y="115569"/>
                </a:lnTo>
                <a:lnTo>
                  <a:pt x="313181" y="115569"/>
                </a:lnTo>
                <a:lnTo>
                  <a:pt x="314451" y="114299"/>
                </a:lnTo>
                <a:lnTo>
                  <a:pt x="315087" y="113029"/>
                </a:lnTo>
                <a:lnTo>
                  <a:pt x="316102" y="111759"/>
                </a:lnTo>
                <a:lnTo>
                  <a:pt x="316991" y="111759"/>
                </a:lnTo>
                <a:lnTo>
                  <a:pt x="317626" y="110489"/>
                </a:lnTo>
                <a:lnTo>
                  <a:pt x="318134" y="110489"/>
                </a:lnTo>
                <a:lnTo>
                  <a:pt x="318642" y="109219"/>
                </a:lnTo>
                <a:lnTo>
                  <a:pt x="318896" y="109219"/>
                </a:lnTo>
                <a:lnTo>
                  <a:pt x="318896" y="107949"/>
                </a:lnTo>
                <a:lnTo>
                  <a:pt x="318262" y="107949"/>
                </a:lnTo>
                <a:lnTo>
                  <a:pt x="317880" y="106679"/>
                </a:lnTo>
                <a:close/>
              </a:path>
              <a:path w="370839" h="370839">
                <a:moveTo>
                  <a:pt x="290956" y="33019"/>
                </a:moveTo>
                <a:lnTo>
                  <a:pt x="281558" y="33019"/>
                </a:lnTo>
                <a:lnTo>
                  <a:pt x="280796" y="34289"/>
                </a:lnTo>
                <a:lnTo>
                  <a:pt x="275463" y="39369"/>
                </a:lnTo>
                <a:lnTo>
                  <a:pt x="274954" y="40639"/>
                </a:lnTo>
                <a:lnTo>
                  <a:pt x="274700" y="41909"/>
                </a:lnTo>
                <a:lnTo>
                  <a:pt x="274573" y="43179"/>
                </a:lnTo>
                <a:lnTo>
                  <a:pt x="275081" y="44449"/>
                </a:lnTo>
                <a:lnTo>
                  <a:pt x="328421" y="97789"/>
                </a:lnTo>
                <a:lnTo>
                  <a:pt x="330580" y="97789"/>
                </a:lnTo>
                <a:lnTo>
                  <a:pt x="332104" y="96519"/>
                </a:lnTo>
                <a:lnTo>
                  <a:pt x="332739" y="95249"/>
                </a:lnTo>
                <a:lnTo>
                  <a:pt x="333501" y="95249"/>
                </a:lnTo>
                <a:lnTo>
                  <a:pt x="334898" y="93979"/>
                </a:lnTo>
                <a:lnTo>
                  <a:pt x="335279" y="92709"/>
                </a:lnTo>
                <a:lnTo>
                  <a:pt x="335660" y="92709"/>
                </a:lnTo>
                <a:lnTo>
                  <a:pt x="335914" y="91439"/>
                </a:lnTo>
                <a:lnTo>
                  <a:pt x="336422" y="91439"/>
                </a:lnTo>
                <a:lnTo>
                  <a:pt x="336295" y="90169"/>
                </a:lnTo>
                <a:lnTo>
                  <a:pt x="335914" y="90169"/>
                </a:lnTo>
                <a:lnTo>
                  <a:pt x="295275" y="49529"/>
                </a:lnTo>
                <a:lnTo>
                  <a:pt x="288670" y="43179"/>
                </a:lnTo>
                <a:lnTo>
                  <a:pt x="324823" y="43179"/>
                </a:lnTo>
                <a:lnTo>
                  <a:pt x="290956" y="33019"/>
                </a:lnTo>
                <a:close/>
              </a:path>
              <a:path w="370839" h="370839">
                <a:moveTo>
                  <a:pt x="362712" y="63499"/>
                </a:moveTo>
                <a:lnTo>
                  <a:pt x="358393" y="63499"/>
                </a:lnTo>
                <a:lnTo>
                  <a:pt x="360806" y="64769"/>
                </a:lnTo>
                <a:lnTo>
                  <a:pt x="362712" y="63499"/>
                </a:lnTo>
                <a:close/>
              </a:path>
              <a:path w="370839" h="370839">
                <a:moveTo>
                  <a:pt x="337946" y="46989"/>
                </a:moveTo>
                <a:lnTo>
                  <a:pt x="302005" y="46989"/>
                </a:lnTo>
                <a:lnTo>
                  <a:pt x="353948" y="63499"/>
                </a:lnTo>
                <a:lnTo>
                  <a:pt x="364997" y="63499"/>
                </a:lnTo>
                <a:lnTo>
                  <a:pt x="366648" y="60959"/>
                </a:lnTo>
                <a:lnTo>
                  <a:pt x="369442" y="58419"/>
                </a:lnTo>
                <a:lnTo>
                  <a:pt x="369823" y="58419"/>
                </a:lnTo>
                <a:lnTo>
                  <a:pt x="370585" y="57149"/>
                </a:lnTo>
                <a:lnTo>
                  <a:pt x="370585" y="54609"/>
                </a:lnTo>
                <a:lnTo>
                  <a:pt x="370077" y="53339"/>
                </a:lnTo>
                <a:lnTo>
                  <a:pt x="354583" y="53339"/>
                </a:lnTo>
                <a:lnTo>
                  <a:pt x="352551" y="52069"/>
                </a:lnTo>
                <a:lnTo>
                  <a:pt x="348488" y="50799"/>
                </a:lnTo>
                <a:lnTo>
                  <a:pt x="346455" y="49529"/>
                </a:lnTo>
                <a:lnTo>
                  <a:pt x="344423" y="49529"/>
                </a:lnTo>
                <a:lnTo>
                  <a:pt x="342264" y="48259"/>
                </a:lnTo>
                <a:lnTo>
                  <a:pt x="340105" y="48259"/>
                </a:lnTo>
                <a:lnTo>
                  <a:pt x="337946" y="46989"/>
                </a:lnTo>
                <a:close/>
              </a:path>
              <a:path w="370839" h="370839">
                <a:moveTo>
                  <a:pt x="316610" y="0"/>
                </a:moveTo>
                <a:lnTo>
                  <a:pt x="314325" y="0"/>
                </a:lnTo>
                <a:lnTo>
                  <a:pt x="313816" y="1269"/>
                </a:lnTo>
                <a:lnTo>
                  <a:pt x="313181" y="1269"/>
                </a:lnTo>
                <a:lnTo>
                  <a:pt x="312546" y="2539"/>
                </a:lnTo>
                <a:lnTo>
                  <a:pt x="311912" y="2539"/>
                </a:lnTo>
                <a:lnTo>
                  <a:pt x="310514" y="3809"/>
                </a:lnTo>
                <a:lnTo>
                  <a:pt x="309371" y="5079"/>
                </a:lnTo>
                <a:lnTo>
                  <a:pt x="309117" y="7619"/>
                </a:lnTo>
                <a:lnTo>
                  <a:pt x="349884" y="48259"/>
                </a:lnTo>
                <a:lnTo>
                  <a:pt x="354710" y="53339"/>
                </a:lnTo>
                <a:lnTo>
                  <a:pt x="370077" y="53339"/>
                </a:lnTo>
                <a:lnTo>
                  <a:pt x="369188" y="52069"/>
                </a:lnTo>
                <a:lnTo>
                  <a:pt x="316610" y="0"/>
                </a:lnTo>
                <a:close/>
              </a:path>
              <a:path w="370839" h="370839">
                <a:moveTo>
                  <a:pt x="324823" y="43179"/>
                </a:moveTo>
                <a:lnTo>
                  <a:pt x="291338" y="43179"/>
                </a:lnTo>
                <a:lnTo>
                  <a:pt x="293877" y="44449"/>
                </a:lnTo>
                <a:lnTo>
                  <a:pt x="296671" y="45719"/>
                </a:lnTo>
                <a:lnTo>
                  <a:pt x="299338" y="46989"/>
                </a:lnTo>
                <a:lnTo>
                  <a:pt x="335788" y="46989"/>
                </a:lnTo>
                <a:lnTo>
                  <a:pt x="333628" y="45719"/>
                </a:lnTo>
                <a:lnTo>
                  <a:pt x="331342" y="45719"/>
                </a:lnTo>
                <a:lnTo>
                  <a:pt x="329056" y="44449"/>
                </a:lnTo>
                <a:lnTo>
                  <a:pt x="324823" y="43179"/>
                </a:lnTo>
                <a:close/>
              </a:path>
              <a:path w="370839" h="370839">
                <a:moveTo>
                  <a:pt x="288416" y="31749"/>
                </a:moveTo>
                <a:lnTo>
                  <a:pt x="283717" y="31749"/>
                </a:lnTo>
                <a:lnTo>
                  <a:pt x="282955" y="33019"/>
                </a:lnTo>
                <a:lnTo>
                  <a:pt x="289559" y="33019"/>
                </a:lnTo>
                <a:lnTo>
                  <a:pt x="288416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31133" y="4726685"/>
            <a:ext cx="392430" cy="373380"/>
          </a:xfrm>
          <a:custGeom>
            <a:avLst/>
            <a:gdLst/>
            <a:ahLst/>
            <a:cxnLst/>
            <a:rect l="l" t="t" r="r" b="b"/>
            <a:pathLst>
              <a:path w="392429" h="373379">
                <a:moveTo>
                  <a:pt x="36709" y="323850"/>
                </a:moveTo>
                <a:lnTo>
                  <a:pt x="22732" y="323850"/>
                </a:lnTo>
                <a:lnTo>
                  <a:pt x="71754" y="373380"/>
                </a:lnTo>
                <a:lnTo>
                  <a:pt x="74929" y="373380"/>
                </a:lnTo>
                <a:lnTo>
                  <a:pt x="76200" y="372110"/>
                </a:lnTo>
                <a:lnTo>
                  <a:pt x="76834" y="370840"/>
                </a:lnTo>
                <a:lnTo>
                  <a:pt x="77596" y="370840"/>
                </a:lnTo>
                <a:lnTo>
                  <a:pt x="78993" y="368300"/>
                </a:lnTo>
                <a:lnTo>
                  <a:pt x="79501" y="368300"/>
                </a:lnTo>
                <a:lnTo>
                  <a:pt x="79628" y="367030"/>
                </a:lnTo>
                <a:lnTo>
                  <a:pt x="79501" y="365760"/>
                </a:lnTo>
                <a:lnTo>
                  <a:pt x="36709" y="323850"/>
                </a:lnTo>
                <a:close/>
              </a:path>
              <a:path w="392429" h="373379">
                <a:moveTo>
                  <a:pt x="42925" y="294640"/>
                </a:moveTo>
                <a:lnTo>
                  <a:pt x="40004" y="294640"/>
                </a:lnTo>
                <a:lnTo>
                  <a:pt x="380" y="334010"/>
                </a:lnTo>
                <a:lnTo>
                  <a:pt x="0" y="334010"/>
                </a:lnTo>
                <a:lnTo>
                  <a:pt x="0" y="335280"/>
                </a:lnTo>
                <a:lnTo>
                  <a:pt x="253" y="336550"/>
                </a:lnTo>
                <a:lnTo>
                  <a:pt x="762" y="336550"/>
                </a:lnTo>
                <a:lnTo>
                  <a:pt x="1142" y="337819"/>
                </a:lnTo>
                <a:lnTo>
                  <a:pt x="2158" y="339090"/>
                </a:lnTo>
                <a:lnTo>
                  <a:pt x="3301" y="339090"/>
                </a:lnTo>
                <a:lnTo>
                  <a:pt x="3682" y="340360"/>
                </a:lnTo>
                <a:lnTo>
                  <a:pt x="6603" y="340360"/>
                </a:lnTo>
                <a:lnTo>
                  <a:pt x="22732" y="323850"/>
                </a:lnTo>
                <a:lnTo>
                  <a:pt x="36709" y="323850"/>
                </a:lnTo>
                <a:lnTo>
                  <a:pt x="30225" y="317500"/>
                </a:lnTo>
                <a:lnTo>
                  <a:pt x="46354" y="300990"/>
                </a:lnTo>
                <a:lnTo>
                  <a:pt x="46608" y="299719"/>
                </a:lnTo>
                <a:lnTo>
                  <a:pt x="46354" y="298450"/>
                </a:lnTo>
                <a:lnTo>
                  <a:pt x="45846" y="298450"/>
                </a:lnTo>
                <a:lnTo>
                  <a:pt x="44957" y="297180"/>
                </a:lnTo>
                <a:lnTo>
                  <a:pt x="44450" y="295910"/>
                </a:lnTo>
                <a:lnTo>
                  <a:pt x="43433" y="295910"/>
                </a:lnTo>
                <a:lnTo>
                  <a:pt x="42925" y="294640"/>
                </a:lnTo>
                <a:close/>
              </a:path>
              <a:path w="392429" h="373379">
                <a:moveTo>
                  <a:pt x="81787" y="254000"/>
                </a:moveTo>
                <a:lnTo>
                  <a:pt x="79882" y="254000"/>
                </a:lnTo>
                <a:lnTo>
                  <a:pt x="52831" y="281940"/>
                </a:lnTo>
                <a:lnTo>
                  <a:pt x="52069" y="281940"/>
                </a:lnTo>
                <a:lnTo>
                  <a:pt x="51688" y="283210"/>
                </a:lnTo>
                <a:lnTo>
                  <a:pt x="51434" y="285750"/>
                </a:lnTo>
                <a:lnTo>
                  <a:pt x="51942" y="285750"/>
                </a:lnTo>
                <a:lnTo>
                  <a:pt x="104520" y="339090"/>
                </a:lnTo>
                <a:lnTo>
                  <a:pt x="108584" y="339090"/>
                </a:lnTo>
                <a:lnTo>
                  <a:pt x="109346" y="337819"/>
                </a:lnTo>
                <a:lnTo>
                  <a:pt x="119652" y="327660"/>
                </a:lnTo>
                <a:lnTo>
                  <a:pt x="107822" y="327660"/>
                </a:lnTo>
                <a:lnTo>
                  <a:pt x="87502" y="307340"/>
                </a:lnTo>
                <a:lnTo>
                  <a:pt x="93852" y="300990"/>
                </a:lnTo>
                <a:lnTo>
                  <a:pt x="81533" y="300990"/>
                </a:lnTo>
                <a:lnTo>
                  <a:pt x="63753" y="283210"/>
                </a:lnTo>
                <a:lnTo>
                  <a:pt x="86105" y="260350"/>
                </a:lnTo>
                <a:lnTo>
                  <a:pt x="86359" y="260350"/>
                </a:lnTo>
                <a:lnTo>
                  <a:pt x="86359" y="259080"/>
                </a:lnTo>
                <a:lnTo>
                  <a:pt x="85851" y="259080"/>
                </a:lnTo>
                <a:lnTo>
                  <a:pt x="85470" y="257810"/>
                </a:lnTo>
                <a:lnTo>
                  <a:pt x="85216" y="257810"/>
                </a:lnTo>
                <a:lnTo>
                  <a:pt x="84836" y="256540"/>
                </a:lnTo>
                <a:lnTo>
                  <a:pt x="83692" y="256540"/>
                </a:lnTo>
                <a:lnTo>
                  <a:pt x="83184" y="255269"/>
                </a:lnTo>
                <a:lnTo>
                  <a:pt x="82168" y="255269"/>
                </a:lnTo>
                <a:lnTo>
                  <a:pt x="81787" y="254000"/>
                </a:lnTo>
                <a:close/>
              </a:path>
              <a:path w="392429" h="373379">
                <a:moveTo>
                  <a:pt x="133730" y="304800"/>
                </a:moveTo>
                <a:lnTo>
                  <a:pt x="130428" y="304800"/>
                </a:lnTo>
                <a:lnTo>
                  <a:pt x="107822" y="327660"/>
                </a:lnTo>
                <a:lnTo>
                  <a:pt x="119652" y="327660"/>
                </a:lnTo>
                <a:lnTo>
                  <a:pt x="136397" y="311150"/>
                </a:lnTo>
                <a:lnTo>
                  <a:pt x="136651" y="311150"/>
                </a:lnTo>
                <a:lnTo>
                  <a:pt x="136778" y="309880"/>
                </a:lnTo>
                <a:lnTo>
                  <a:pt x="136778" y="308610"/>
                </a:lnTo>
                <a:lnTo>
                  <a:pt x="136525" y="308610"/>
                </a:lnTo>
                <a:lnTo>
                  <a:pt x="136143" y="307340"/>
                </a:lnTo>
                <a:lnTo>
                  <a:pt x="135381" y="307340"/>
                </a:lnTo>
                <a:lnTo>
                  <a:pt x="134874" y="306069"/>
                </a:lnTo>
                <a:lnTo>
                  <a:pt x="134238" y="306069"/>
                </a:lnTo>
                <a:lnTo>
                  <a:pt x="133730" y="304800"/>
                </a:lnTo>
                <a:close/>
              </a:path>
              <a:path w="392429" h="373379">
                <a:moveTo>
                  <a:pt x="102996" y="281940"/>
                </a:moveTo>
                <a:lnTo>
                  <a:pt x="100456" y="281940"/>
                </a:lnTo>
                <a:lnTo>
                  <a:pt x="81533" y="300990"/>
                </a:lnTo>
                <a:lnTo>
                  <a:pt x="93852" y="300990"/>
                </a:lnTo>
                <a:lnTo>
                  <a:pt x="106552" y="288290"/>
                </a:lnTo>
                <a:lnTo>
                  <a:pt x="106933" y="287019"/>
                </a:lnTo>
                <a:lnTo>
                  <a:pt x="107061" y="287019"/>
                </a:lnTo>
                <a:lnTo>
                  <a:pt x="106299" y="284480"/>
                </a:lnTo>
                <a:lnTo>
                  <a:pt x="105537" y="284480"/>
                </a:lnTo>
                <a:lnTo>
                  <a:pt x="105028" y="283210"/>
                </a:lnTo>
                <a:lnTo>
                  <a:pt x="104520" y="283210"/>
                </a:lnTo>
                <a:lnTo>
                  <a:pt x="102996" y="281940"/>
                </a:lnTo>
                <a:close/>
              </a:path>
              <a:path w="392429" h="373379">
                <a:moveTo>
                  <a:pt x="109092" y="229869"/>
                </a:moveTo>
                <a:lnTo>
                  <a:pt x="105409" y="229869"/>
                </a:lnTo>
                <a:lnTo>
                  <a:pt x="104520" y="231140"/>
                </a:lnTo>
                <a:lnTo>
                  <a:pt x="102742" y="232410"/>
                </a:lnTo>
                <a:lnTo>
                  <a:pt x="100837" y="233680"/>
                </a:lnTo>
                <a:lnTo>
                  <a:pt x="96265" y="238760"/>
                </a:lnTo>
                <a:lnTo>
                  <a:pt x="95376" y="238760"/>
                </a:lnTo>
                <a:lnTo>
                  <a:pt x="94995" y="240030"/>
                </a:lnTo>
                <a:lnTo>
                  <a:pt x="94741" y="242569"/>
                </a:lnTo>
                <a:lnTo>
                  <a:pt x="95250" y="243840"/>
                </a:lnTo>
                <a:lnTo>
                  <a:pt x="148462" y="297180"/>
                </a:lnTo>
                <a:lnTo>
                  <a:pt x="150621" y="297180"/>
                </a:lnTo>
                <a:lnTo>
                  <a:pt x="151129" y="295910"/>
                </a:lnTo>
                <a:lnTo>
                  <a:pt x="152145" y="295910"/>
                </a:lnTo>
                <a:lnTo>
                  <a:pt x="152780" y="294640"/>
                </a:lnTo>
                <a:lnTo>
                  <a:pt x="153542" y="294640"/>
                </a:lnTo>
                <a:lnTo>
                  <a:pt x="154939" y="293369"/>
                </a:lnTo>
                <a:lnTo>
                  <a:pt x="155320" y="292100"/>
                </a:lnTo>
                <a:lnTo>
                  <a:pt x="155701" y="292100"/>
                </a:lnTo>
                <a:lnTo>
                  <a:pt x="155955" y="290830"/>
                </a:lnTo>
                <a:lnTo>
                  <a:pt x="156463" y="290830"/>
                </a:lnTo>
                <a:lnTo>
                  <a:pt x="156463" y="289560"/>
                </a:lnTo>
                <a:lnTo>
                  <a:pt x="156209" y="289560"/>
                </a:lnTo>
                <a:lnTo>
                  <a:pt x="106806" y="240030"/>
                </a:lnTo>
                <a:lnTo>
                  <a:pt x="132016" y="240030"/>
                </a:lnTo>
                <a:lnTo>
                  <a:pt x="112013" y="231140"/>
                </a:lnTo>
                <a:lnTo>
                  <a:pt x="109981" y="231140"/>
                </a:lnTo>
                <a:lnTo>
                  <a:pt x="109092" y="229869"/>
                </a:lnTo>
                <a:close/>
              </a:path>
              <a:path w="392429" h="373379">
                <a:moveTo>
                  <a:pt x="132016" y="240030"/>
                </a:moveTo>
                <a:lnTo>
                  <a:pt x="106806" y="240030"/>
                </a:lnTo>
                <a:lnTo>
                  <a:pt x="175259" y="270510"/>
                </a:lnTo>
                <a:lnTo>
                  <a:pt x="177164" y="270510"/>
                </a:lnTo>
                <a:lnTo>
                  <a:pt x="177926" y="269240"/>
                </a:lnTo>
                <a:lnTo>
                  <a:pt x="179577" y="267969"/>
                </a:lnTo>
                <a:lnTo>
                  <a:pt x="180086" y="267969"/>
                </a:lnTo>
                <a:lnTo>
                  <a:pt x="180720" y="266700"/>
                </a:lnTo>
                <a:lnTo>
                  <a:pt x="181228" y="266700"/>
                </a:lnTo>
                <a:lnTo>
                  <a:pt x="181990" y="265430"/>
                </a:lnTo>
                <a:lnTo>
                  <a:pt x="182499" y="265430"/>
                </a:lnTo>
                <a:lnTo>
                  <a:pt x="182625" y="264160"/>
                </a:lnTo>
                <a:lnTo>
                  <a:pt x="182625" y="262890"/>
                </a:lnTo>
                <a:lnTo>
                  <a:pt x="179935" y="256540"/>
                </a:lnTo>
                <a:lnTo>
                  <a:pt x="169163" y="256540"/>
                </a:lnTo>
                <a:lnTo>
                  <a:pt x="132016" y="240030"/>
                </a:lnTo>
                <a:close/>
              </a:path>
              <a:path w="392429" h="373379">
                <a:moveTo>
                  <a:pt x="156717" y="181610"/>
                </a:moveTo>
                <a:lnTo>
                  <a:pt x="153288" y="181610"/>
                </a:lnTo>
                <a:lnTo>
                  <a:pt x="152272" y="182880"/>
                </a:lnTo>
                <a:lnTo>
                  <a:pt x="151256" y="182880"/>
                </a:lnTo>
                <a:lnTo>
                  <a:pt x="145668" y="189230"/>
                </a:lnTo>
                <a:lnTo>
                  <a:pt x="145161" y="189230"/>
                </a:lnTo>
                <a:lnTo>
                  <a:pt x="144779" y="190500"/>
                </a:lnTo>
                <a:lnTo>
                  <a:pt x="144399" y="190500"/>
                </a:lnTo>
                <a:lnTo>
                  <a:pt x="143890" y="193040"/>
                </a:lnTo>
                <a:lnTo>
                  <a:pt x="144144" y="195580"/>
                </a:lnTo>
                <a:lnTo>
                  <a:pt x="144399" y="195580"/>
                </a:lnTo>
                <a:lnTo>
                  <a:pt x="144779" y="196850"/>
                </a:lnTo>
                <a:lnTo>
                  <a:pt x="145414" y="198119"/>
                </a:lnTo>
                <a:lnTo>
                  <a:pt x="169290" y="256540"/>
                </a:lnTo>
                <a:lnTo>
                  <a:pt x="179935" y="256540"/>
                </a:lnTo>
                <a:lnTo>
                  <a:pt x="153034" y="193040"/>
                </a:lnTo>
                <a:lnTo>
                  <a:pt x="167612" y="193040"/>
                </a:lnTo>
                <a:lnTo>
                  <a:pt x="157352" y="182880"/>
                </a:lnTo>
                <a:lnTo>
                  <a:pt x="156717" y="181610"/>
                </a:lnTo>
                <a:close/>
              </a:path>
              <a:path w="392429" h="373379">
                <a:moveTo>
                  <a:pt x="204215" y="242569"/>
                </a:moveTo>
                <a:lnTo>
                  <a:pt x="203200" y="242569"/>
                </a:lnTo>
                <a:lnTo>
                  <a:pt x="203453" y="243840"/>
                </a:lnTo>
                <a:lnTo>
                  <a:pt x="204215" y="242569"/>
                </a:lnTo>
                <a:close/>
              </a:path>
              <a:path w="392429" h="373379">
                <a:moveTo>
                  <a:pt x="167612" y="193040"/>
                </a:moveTo>
                <a:lnTo>
                  <a:pt x="153162" y="193040"/>
                </a:lnTo>
                <a:lnTo>
                  <a:pt x="202691" y="242569"/>
                </a:lnTo>
                <a:lnTo>
                  <a:pt x="205612" y="242569"/>
                </a:lnTo>
                <a:lnTo>
                  <a:pt x="206882" y="241300"/>
                </a:lnTo>
                <a:lnTo>
                  <a:pt x="208914" y="238760"/>
                </a:lnTo>
                <a:lnTo>
                  <a:pt x="209295" y="238760"/>
                </a:lnTo>
                <a:lnTo>
                  <a:pt x="209676" y="237490"/>
                </a:lnTo>
                <a:lnTo>
                  <a:pt x="210184" y="237490"/>
                </a:lnTo>
                <a:lnTo>
                  <a:pt x="210438" y="236219"/>
                </a:lnTo>
                <a:lnTo>
                  <a:pt x="210184" y="234950"/>
                </a:lnTo>
                <a:lnTo>
                  <a:pt x="209930" y="234950"/>
                </a:lnTo>
                <a:lnTo>
                  <a:pt x="167612" y="193040"/>
                </a:lnTo>
                <a:close/>
              </a:path>
              <a:path w="392429" h="373379">
                <a:moveTo>
                  <a:pt x="189611" y="153669"/>
                </a:moveTo>
                <a:lnTo>
                  <a:pt x="180339" y="153669"/>
                </a:lnTo>
                <a:lnTo>
                  <a:pt x="179324" y="154940"/>
                </a:lnTo>
                <a:lnTo>
                  <a:pt x="178434" y="156210"/>
                </a:lnTo>
                <a:lnTo>
                  <a:pt x="173862" y="160019"/>
                </a:lnTo>
                <a:lnTo>
                  <a:pt x="172974" y="161290"/>
                </a:lnTo>
                <a:lnTo>
                  <a:pt x="172592" y="162560"/>
                </a:lnTo>
                <a:lnTo>
                  <a:pt x="172338" y="165100"/>
                </a:lnTo>
                <a:lnTo>
                  <a:pt x="172846" y="166369"/>
                </a:lnTo>
                <a:lnTo>
                  <a:pt x="226059" y="219710"/>
                </a:lnTo>
                <a:lnTo>
                  <a:pt x="228218" y="219710"/>
                </a:lnTo>
                <a:lnTo>
                  <a:pt x="228726" y="218440"/>
                </a:lnTo>
                <a:lnTo>
                  <a:pt x="229742" y="218440"/>
                </a:lnTo>
                <a:lnTo>
                  <a:pt x="230377" y="217169"/>
                </a:lnTo>
                <a:lnTo>
                  <a:pt x="231139" y="217169"/>
                </a:lnTo>
                <a:lnTo>
                  <a:pt x="231901" y="215900"/>
                </a:lnTo>
                <a:lnTo>
                  <a:pt x="233299" y="214630"/>
                </a:lnTo>
                <a:lnTo>
                  <a:pt x="233552" y="213360"/>
                </a:lnTo>
                <a:lnTo>
                  <a:pt x="233806" y="213360"/>
                </a:lnTo>
                <a:lnTo>
                  <a:pt x="234061" y="212090"/>
                </a:lnTo>
                <a:lnTo>
                  <a:pt x="233552" y="212090"/>
                </a:lnTo>
                <a:lnTo>
                  <a:pt x="184403" y="162560"/>
                </a:lnTo>
                <a:lnTo>
                  <a:pt x="209613" y="162560"/>
                </a:lnTo>
                <a:lnTo>
                  <a:pt x="189611" y="153669"/>
                </a:lnTo>
                <a:close/>
              </a:path>
              <a:path w="392429" h="373379">
                <a:moveTo>
                  <a:pt x="209613" y="162560"/>
                </a:moveTo>
                <a:lnTo>
                  <a:pt x="184403" y="162560"/>
                </a:lnTo>
                <a:lnTo>
                  <a:pt x="252856" y="193040"/>
                </a:lnTo>
                <a:lnTo>
                  <a:pt x="254762" y="193040"/>
                </a:lnTo>
                <a:lnTo>
                  <a:pt x="255524" y="191769"/>
                </a:lnTo>
                <a:lnTo>
                  <a:pt x="256539" y="191769"/>
                </a:lnTo>
                <a:lnTo>
                  <a:pt x="257682" y="190500"/>
                </a:lnTo>
                <a:lnTo>
                  <a:pt x="258317" y="189230"/>
                </a:lnTo>
                <a:lnTo>
                  <a:pt x="258825" y="189230"/>
                </a:lnTo>
                <a:lnTo>
                  <a:pt x="259587" y="187960"/>
                </a:lnTo>
                <a:lnTo>
                  <a:pt x="260095" y="187960"/>
                </a:lnTo>
                <a:lnTo>
                  <a:pt x="260222" y="186690"/>
                </a:lnTo>
                <a:lnTo>
                  <a:pt x="260350" y="186690"/>
                </a:lnTo>
                <a:lnTo>
                  <a:pt x="260350" y="185419"/>
                </a:lnTo>
                <a:lnTo>
                  <a:pt x="260222" y="185419"/>
                </a:lnTo>
                <a:lnTo>
                  <a:pt x="257532" y="179069"/>
                </a:lnTo>
                <a:lnTo>
                  <a:pt x="246761" y="179069"/>
                </a:lnTo>
                <a:lnTo>
                  <a:pt x="209613" y="162560"/>
                </a:lnTo>
                <a:close/>
              </a:path>
              <a:path w="392429" h="373379">
                <a:moveTo>
                  <a:pt x="234314" y="104140"/>
                </a:moveTo>
                <a:lnTo>
                  <a:pt x="229869" y="104140"/>
                </a:lnTo>
                <a:lnTo>
                  <a:pt x="228853" y="105410"/>
                </a:lnTo>
                <a:lnTo>
                  <a:pt x="223265" y="110490"/>
                </a:lnTo>
                <a:lnTo>
                  <a:pt x="222757" y="111760"/>
                </a:lnTo>
                <a:lnTo>
                  <a:pt x="222376" y="113030"/>
                </a:lnTo>
                <a:lnTo>
                  <a:pt x="221995" y="113030"/>
                </a:lnTo>
                <a:lnTo>
                  <a:pt x="221741" y="114300"/>
                </a:lnTo>
                <a:lnTo>
                  <a:pt x="221614" y="116840"/>
                </a:lnTo>
                <a:lnTo>
                  <a:pt x="221741" y="118110"/>
                </a:lnTo>
                <a:lnTo>
                  <a:pt x="221995" y="118110"/>
                </a:lnTo>
                <a:lnTo>
                  <a:pt x="222376" y="119380"/>
                </a:lnTo>
                <a:lnTo>
                  <a:pt x="223012" y="120650"/>
                </a:lnTo>
                <a:lnTo>
                  <a:pt x="246887" y="179069"/>
                </a:lnTo>
                <a:lnTo>
                  <a:pt x="257532" y="179069"/>
                </a:lnTo>
                <a:lnTo>
                  <a:pt x="230631" y="115569"/>
                </a:lnTo>
                <a:lnTo>
                  <a:pt x="245209" y="115569"/>
                </a:lnTo>
                <a:lnTo>
                  <a:pt x="234950" y="105410"/>
                </a:lnTo>
                <a:lnTo>
                  <a:pt x="234314" y="104140"/>
                </a:lnTo>
                <a:close/>
              </a:path>
              <a:path w="392429" h="373379">
                <a:moveTo>
                  <a:pt x="245209" y="115569"/>
                </a:moveTo>
                <a:lnTo>
                  <a:pt x="230758" y="115569"/>
                </a:lnTo>
                <a:lnTo>
                  <a:pt x="280034" y="165100"/>
                </a:lnTo>
                <a:lnTo>
                  <a:pt x="283209" y="165100"/>
                </a:lnTo>
                <a:lnTo>
                  <a:pt x="284479" y="163830"/>
                </a:lnTo>
                <a:lnTo>
                  <a:pt x="285876" y="162560"/>
                </a:lnTo>
                <a:lnTo>
                  <a:pt x="287274" y="160019"/>
                </a:lnTo>
                <a:lnTo>
                  <a:pt x="287781" y="160019"/>
                </a:lnTo>
                <a:lnTo>
                  <a:pt x="288036" y="158750"/>
                </a:lnTo>
                <a:lnTo>
                  <a:pt x="287908" y="158750"/>
                </a:lnTo>
                <a:lnTo>
                  <a:pt x="287781" y="157480"/>
                </a:lnTo>
                <a:lnTo>
                  <a:pt x="287527" y="157480"/>
                </a:lnTo>
                <a:lnTo>
                  <a:pt x="245209" y="115569"/>
                </a:lnTo>
                <a:close/>
              </a:path>
              <a:path w="392429" h="373379">
                <a:moveTo>
                  <a:pt x="186689" y="152400"/>
                </a:moveTo>
                <a:lnTo>
                  <a:pt x="183006" y="152400"/>
                </a:lnTo>
                <a:lnTo>
                  <a:pt x="182117" y="153669"/>
                </a:lnTo>
                <a:lnTo>
                  <a:pt x="187578" y="153669"/>
                </a:lnTo>
                <a:lnTo>
                  <a:pt x="186689" y="152400"/>
                </a:lnTo>
                <a:close/>
              </a:path>
              <a:path w="392429" h="373379">
                <a:moveTo>
                  <a:pt x="255650" y="81280"/>
                </a:moveTo>
                <a:lnTo>
                  <a:pt x="252475" y="81280"/>
                </a:lnTo>
                <a:lnTo>
                  <a:pt x="251967" y="82550"/>
                </a:lnTo>
                <a:lnTo>
                  <a:pt x="251332" y="82550"/>
                </a:lnTo>
                <a:lnTo>
                  <a:pt x="250570" y="83819"/>
                </a:lnTo>
                <a:lnTo>
                  <a:pt x="249808" y="83819"/>
                </a:lnTo>
                <a:lnTo>
                  <a:pt x="249300" y="85090"/>
                </a:lnTo>
                <a:lnTo>
                  <a:pt x="248919" y="85090"/>
                </a:lnTo>
                <a:lnTo>
                  <a:pt x="248538" y="86360"/>
                </a:lnTo>
                <a:lnTo>
                  <a:pt x="248030" y="86360"/>
                </a:lnTo>
                <a:lnTo>
                  <a:pt x="247776" y="87630"/>
                </a:lnTo>
                <a:lnTo>
                  <a:pt x="248030" y="87630"/>
                </a:lnTo>
                <a:lnTo>
                  <a:pt x="286765" y="127000"/>
                </a:lnTo>
                <a:lnTo>
                  <a:pt x="290321" y="129540"/>
                </a:lnTo>
                <a:lnTo>
                  <a:pt x="294004" y="130810"/>
                </a:lnTo>
                <a:lnTo>
                  <a:pt x="297561" y="133350"/>
                </a:lnTo>
                <a:lnTo>
                  <a:pt x="308355" y="133350"/>
                </a:lnTo>
                <a:lnTo>
                  <a:pt x="315467" y="130810"/>
                </a:lnTo>
                <a:lnTo>
                  <a:pt x="318896" y="129540"/>
                </a:lnTo>
                <a:lnTo>
                  <a:pt x="322199" y="127000"/>
                </a:lnTo>
                <a:lnTo>
                  <a:pt x="325246" y="123190"/>
                </a:lnTo>
                <a:lnTo>
                  <a:pt x="302767" y="123190"/>
                </a:lnTo>
                <a:lnTo>
                  <a:pt x="297688" y="120650"/>
                </a:lnTo>
                <a:lnTo>
                  <a:pt x="295020" y="119380"/>
                </a:lnTo>
                <a:lnTo>
                  <a:pt x="292480" y="118110"/>
                </a:lnTo>
                <a:lnTo>
                  <a:pt x="255650" y="81280"/>
                </a:lnTo>
                <a:close/>
              </a:path>
              <a:path w="392429" h="373379">
                <a:moveTo>
                  <a:pt x="290829" y="45719"/>
                </a:moveTo>
                <a:lnTo>
                  <a:pt x="288163" y="45719"/>
                </a:lnTo>
                <a:lnTo>
                  <a:pt x="286384" y="46990"/>
                </a:lnTo>
                <a:lnTo>
                  <a:pt x="285750" y="48260"/>
                </a:lnTo>
                <a:lnTo>
                  <a:pt x="284988" y="48260"/>
                </a:lnTo>
                <a:lnTo>
                  <a:pt x="284352" y="49530"/>
                </a:lnTo>
                <a:lnTo>
                  <a:pt x="283971" y="49530"/>
                </a:lnTo>
                <a:lnTo>
                  <a:pt x="283590" y="50800"/>
                </a:lnTo>
                <a:lnTo>
                  <a:pt x="283337" y="50800"/>
                </a:lnTo>
                <a:lnTo>
                  <a:pt x="283082" y="52069"/>
                </a:lnTo>
                <a:lnTo>
                  <a:pt x="282955" y="53340"/>
                </a:lnTo>
                <a:lnTo>
                  <a:pt x="320420" y="90169"/>
                </a:lnTo>
                <a:lnTo>
                  <a:pt x="322325" y="92710"/>
                </a:lnTo>
                <a:lnTo>
                  <a:pt x="324865" y="97790"/>
                </a:lnTo>
                <a:lnTo>
                  <a:pt x="325500" y="100330"/>
                </a:lnTo>
                <a:lnTo>
                  <a:pt x="325754" y="105410"/>
                </a:lnTo>
                <a:lnTo>
                  <a:pt x="325246" y="107950"/>
                </a:lnTo>
                <a:lnTo>
                  <a:pt x="324230" y="110490"/>
                </a:lnTo>
                <a:lnTo>
                  <a:pt x="323088" y="113030"/>
                </a:lnTo>
                <a:lnTo>
                  <a:pt x="321563" y="114300"/>
                </a:lnTo>
                <a:lnTo>
                  <a:pt x="319277" y="116840"/>
                </a:lnTo>
                <a:lnTo>
                  <a:pt x="317245" y="119380"/>
                </a:lnTo>
                <a:lnTo>
                  <a:pt x="312674" y="121919"/>
                </a:lnTo>
                <a:lnTo>
                  <a:pt x="310261" y="123190"/>
                </a:lnTo>
                <a:lnTo>
                  <a:pt x="325246" y="123190"/>
                </a:lnTo>
                <a:lnTo>
                  <a:pt x="335533" y="105410"/>
                </a:lnTo>
                <a:lnTo>
                  <a:pt x="335533" y="99060"/>
                </a:lnTo>
                <a:lnTo>
                  <a:pt x="334644" y="95250"/>
                </a:lnTo>
                <a:lnTo>
                  <a:pt x="331342" y="87630"/>
                </a:lnTo>
                <a:lnTo>
                  <a:pt x="328802" y="83819"/>
                </a:lnTo>
                <a:lnTo>
                  <a:pt x="325374" y="80010"/>
                </a:lnTo>
                <a:lnTo>
                  <a:pt x="290829" y="45719"/>
                </a:lnTo>
                <a:close/>
              </a:path>
              <a:path w="392429" h="373379">
                <a:moveTo>
                  <a:pt x="343709" y="12700"/>
                </a:moveTo>
                <a:lnTo>
                  <a:pt x="333628" y="12700"/>
                </a:lnTo>
                <a:lnTo>
                  <a:pt x="348361" y="80010"/>
                </a:lnTo>
                <a:lnTo>
                  <a:pt x="348868" y="82550"/>
                </a:lnTo>
                <a:lnTo>
                  <a:pt x="349250" y="83819"/>
                </a:lnTo>
                <a:lnTo>
                  <a:pt x="350900" y="86360"/>
                </a:lnTo>
                <a:lnTo>
                  <a:pt x="351281" y="87630"/>
                </a:lnTo>
                <a:lnTo>
                  <a:pt x="352932" y="88900"/>
                </a:lnTo>
                <a:lnTo>
                  <a:pt x="353949" y="90169"/>
                </a:lnTo>
                <a:lnTo>
                  <a:pt x="357631" y="90169"/>
                </a:lnTo>
                <a:lnTo>
                  <a:pt x="370379" y="77469"/>
                </a:lnTo>
                <a:lnTo>
                  <a:pt x="357886" y="77469"/>
                </a:lnTo>
                <a:lnTo>
                  <a:pt x="343709" y="12700"/>
                </a:lnTo>
                <a:close/>
              </a:path>
              <a:path w="392429" h="373379">
                <a:moveTo>
                  <a:pt x="255269" y="80010"/>
                </a:moveTo>
                <a:lnTo>
                  <a:pt x="254634" y="80010"/>
                </a:lnTo>
                <a:lnTo>
                  <a:pt x="253491" y="81280"/>
                </a:lnTo>
                <a:lnTo>
                  <a:pt x="255524" y="81280"/>
                </a:lnTo>
                <a:lnTo>
                  <a:pt x="255269" y="80010"/>
                </a:lnTo>
                <a:close/>
              </a:path>
              <a:path w="392429" h="373379">
                <a:moveTo>
                  <a:pt x="386588" y="48260"/>
                </a:moveTo>
                <a:lnTo>
                  <a:pt x="385952" y="48260"/>
                </a:lnTo>
                <a:lnTo>
                  <a:pt x="357886" y="77469"/>
                </a:lnTo>
                <a:lnTo>
                  <a:pt x="370379" y="77469"/>
                </a:lnTo>
                <a:lnTo>
                  <a:pt x="392049" y="55880"/>
                </a:lnTo>
                <a:lnTo>
                  <a:pt x="392175" y="54610"/>
                </a:lnTo>
                <a:lnTo>
                  <a:pt x="392049" y="53340"/>
                </a:lnTo>
                <a:lnTo>
                  <a:pt x="391794" y="53340"/>
                </a:lnTo>
                <a:lnTo>
                  <a:pt x="391540" y="52069"/>
                </a:lnTo>
                <a:lnTo>
                  <a:pt x="390778" y="52069"/>
                </a:lnTo>
                <a:lnTo>
                  <a:pt x="390143" y="50800"/>
                </a:lnTo>
                <a:lnTo>
                  <a:pt x="389000" y="49530"/>
                </a:lnTo>
                <a:lnTo>
                  <a:pt x="387350" y="49530"/>
                </a:lnTo>
                <a:lnTo>
                  <a:pt x="386588" y="48260"/>
                </a:lnTo>
                <a:close/>
              </a:path>
              <a:path w="392429" h="373379">
                <a:moveTo>
                  <a:pt x="336422" y="0"/>
                </a:moveTo>
                <a:lnTo>
                  <a:pt x="333882" y="0"/>
                </a:lnTo>
                <a:lnTo>
                  <a:pt x="332993" y="1269"/>
                </a:lnTo>
                <a:lnTo>
                  <a:pt x="301625" y="33019"/>
                </a:lnTo>
                <a:lnTo>
                  <a:pt x="301116" y="33019"/>
                </a:lnTo>
                <a:lnTo>
                  <a:pt x="300989" y="34290"/>
                </a:lnTo>
                <a:lnTo>
                  <a:pt x="301243" y="35560"/>
                </a:lnTo>
                <a:lnTo>
                  <a:pt x="301751" y="35560"/>
                </a:lnTo>
                <a:lnTo>
                  <a:pt x="302640" y="36830"/>
                </a:lnTo>
                <a:lnTo>
                  <a:pt x="303149" y="38100"/>
                </a:lnTo>
                <a:lnTo>
                  <a:pt x="304164" y="38100"/>
                </a:lnTo>
                <a:lnTo>
                  <a:pt x="305180" y="39369"/>
                </a:lnTo>
                <a:lnTo>
                  <a:pt x="307847" y="39369"/>
                </a:lnTo>
                <a:lnTo>
                  <a:pt x="333628" y="12700"/>
                </a:lnTo>
                <a:lnTo>
                  <a:pt x="343709" y="12700"/>
                </a:lnTo>
                <a:lnTo>
                  <a:pt x="343153" y="10160"/>
                </a:lnTo>
                <a:lnTo>
                  <a:pt x="343026" y="8890"/>
                </a:lnTo>
                <a:lnTo>
                  <a:pt x="342772" y="8890"/>
                </a:lnTo>
                <a:lnTo>
                  <a:pt x="342645" y="7619"/>
                </a:lnTo>
                <a:lnTo>
                  <a:pt x="342391" y="7619"/>
                </a:lnTo>
                <a:lnTo>
                  <a:pt x="342264" y="6350"/>
                </a:lnTo>
                <a:lnTo>
                  <a:pt x="341502" y="5080"/>
                </a:lnTo>
                <a:lnTo>
                  <a:pt x="341249" y="5080"/>
                </a:lnTo>
                <a:lnTo>
                  <a:pt x="340867" y="3810"/>
                </a:lnTo>
                <a:lnTo>
                  <a:pt x="337438" y="1269"/>
                </a:lnTo>
                <a:lnTo>
                  <a:pt x="336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92904" y="4732782"/>
            <a:ext cx="374142" cy="394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63896" y="4745863"/>
            <a:ext cx="266700" cy="243840"/>
          </a:xfrm>
          <a:custGeom>
            <a:avLst/>
            <a:gdLst/>
            <a:ahLst/>
            <a:cxnLst/>
            <a:rect l="l" t="t" r="r" b="b"/>
            <a:pathLst>
              <a:path w="266700" h="243839">
                <a:moveTo>
                  <a:pt x="31750" y="160019"/>
                </a:moveTo>
                <a:lnTo>
                  <a:pt x="28448" y="160019"/>
                </a:lnTo>
                <a:lnTo>
                  <a:pt x="762" y="186689"/>
                </a:lnTo>
                <a:lnTo>
                  <a:pt x="380" y="187959"/>
                </a:lnTo>
                <a:lnTo>
                  <a:pt x="126" y="189229"/>
                </a:lnTo>
                <a:lnTo>
                  <a:pt x="0" y="190500"/>
                </a:lnTo>
                <a:lnTo>
                  <a:pt x="507" y="191769"/>
                </a:lnTo>
                <a:lnTo>
                  <a:pt x="53212" y="243839"/>
                </a:lnTo>
                <a:lnTo>
                  <a:pt x="57276" y="243839"/>
                </a:lnTo>
                <a:lnTo>
                  <a:pt x="68655" y="232409"/>
                </a:lnTo>
                <a:lnTo>
                  <a:pt x="56387" y="232409"/>
                </a:lnTo>
                <a:lnTo>
                  <a:pt x="36194" y="212089"/>
                </a:lnTo>
                <a:lnTo>
                  <a:pt x="42587" y="205739"/>
                </a:lnTo>
                <a:lnTo>
                  <a:pt x="30099" y="205739"/>
                </a:lnTo>
                <a:lnTo>
                  <a:pt x="12318" y="187959"/>
                </a:lnTo>
                <a:lnTo>
                  <a:pt x="34670" y="166369"/>
                </a:lnTo>
                <a:lnTo>
                  <a:pt x="34925" y="165100"/>
                </a:lnTo>
                <a:lnTo>
                  <a:pt x="34670" y="163829"/>
                </a:lnTo>
                <a:lnTo>
                  <a:pt x="34416" y="163829"/>
                </a:lnTo>
                <a:lnTo>
                  <a:pt x="34162" y="162559"/>
                </a:lnTo>
                <a:lnTo>
                  <a:pt x="33400" y="161289"/>
                </a:lnTo>
                <a:lnTo>
                  <a:pt x="32257" y="161289"/>
                </a:lnTo>
                <a:lnTo>
                  <a:pt x="31750" y="160019"/>
                </a:lnTo>
                <a:close/>
              </a:path>
              <a:path w="266700" h="243839">
                <a:moveTo>
                  <a:pt x="81914" y="209550"/>
                </a:moveTo>
                <a:lnTo>
                  <a:pt x="78739" y="209550"/>
                </a:lnTo>
                <a:lnTo>
                  <a:pt x="56387" y="232409"/>
                </a:lnTo>
                <a:lnTo>
                  <a:pt x="68655" y="232409"/>
                </a:lnTo>
                <a:lnTo>
                  <a:pt x="85089" y="215900"/>
                </a:lnTo>
                <a:lnTo>
                  <a:pt x="85470" y="215900"/>
                </a:lnTo>
                <a:lnTo>
                  <a:pt x="85470" y="214629"/>
                </a:lnTo>
                <a:lnTo>
                  <a:pt x="85598" y="214629"/>
                </a:lnTo>
                <a:lnTo>
                  <a:pt x="85343" y="213359"/>
                </a:lnTo>
                <a:lnTo>
                  <a:pt x="84708" y="213359"/>
                </a:lnTo>
                <a:lnTo>
                  <a:pt x="84454" y="212089"/>
                </a:lnTo>
                <a:lnTo>
                  <a:pt x="83438" y="210819"/>
                </a:lnTo>
                <a:lnTo>
                  <a:pt x="82423" y="210819"/>
                </a:lnTo>
                <a:lnTo>
                  <a:pt x="81914" y="209550"/>
                </a:lnTo>
                <a:close/>
              </a:path>
              <a:path w="266700" h="243839">
                <a:moveTo>
                  <a:pt x="52197" y="186689"/>
                </a:moveTo>
                <a:lnTo>
                  <a:pt x="49275" y="186689"/>
                </a:lnTo>
                <a:lnTo>
                  <a:pt x="30099" y="205739"/>
                </a:lnTo>
                <a:lnTo>
                  <a:pt x="42587" y="205739"/>
                </a:lnTo>
                <a:lnTo>
                  <a:pt x="55372" y="193039"/>
                </a:lnTo>
                <a:lnTo>
                  <a:pt x="55625" y="191769"/>
                </a:lnTo>
                <a:lnTo>
                  <a:pt x="55244" y="190500"/>
                </a:lnTo>
                <a:lnTo>
                  <a:pt x="54990" y="190500"/>
                </a:lnTo>
                <a:lnTo>
                  <a:pt x="54610" y="189229"/>
                </a:lnTo>
                <a:lnTo>
                  <a:pt x="53086" y="187959"/>
                </a:lnTo>
                <a:lnTo>
                  <a:pt x="52577" y="187959"/>
                </a:lnTo>
                <a:lnTo>
                  <a:pt x="52197" y="186689"/>
                </a:lnTo>
                <a:close/>
              </a:path>
              <a:path w="266700" h="243839">
                <a:moveTo>
                  <a:pt x="46227" y="144779"/>
                </a:moveTo>
                <a:lnTo>
                  <a:pt x="42290" y="144779"/>
                </a:lnTo>
                <a:lnTo>
                  <a:pt x="41782" y="146050"/>
                </a:lnTo>
                <a:lnTo>
                  <a:pt x="41020" y="146050"/>
                </a:lnTo>
                <a:lnTo>
                  <a:pt x="39115" y="148589"/>
                </a:lnTo>
                <a:lnTo>
                  <a:pt x="38480" y="148589"/>
                </a:lnTo>
                <a:lnTo>
                  <a:pt x="37083" y="151129"/>
                </a:lnTo>
                <a:lnTo>
                  <a:pt x="37083" y="152400"/>
                </a:lnTo>
                <a:lnTo>
                  <a:pt x="38226" y="152400"/>
                </a:lnTo>
                <a:lnTo>
                  <a:pt x="38988" y="153669"/>
                </a:lnTo>
                <a:lnTo>
                  <a:pt x="40004" y="153669"/>
                </a:lnTo>
                <a:lnTo>
                  <a:pt x="87756" y="168909"/>
                </a:lnTo>
                <a:lnTo>
                  <a:pt x="108838" y="190500"/>
                </a:lnTo>
                <a:lnTo>
                  <a:pt x="111378" y="190500"/>
                </a:lnTo>
                <a:lnTo>
                  <a:pt x="111887" y="189229"/>
                </a:lnTo>
                <a:lnTo>
                  <a:pt x="112522" y="189229"/>
                </a:lnTo>
                <a:lnTo>
                  <a:pt x="113156" y="187959"/>
                </a:lnTo>
                <a:lnTo>
                  <a:pt x="113791" y="187959"/>
                </a:lnTo>
                <a:lnTo>
                  <a:pt x="114553" y="186689"/>
                </a:lnTo>
                <a:lnTo>
                  <a:pt x="115062" y="186689"/>
                </a:lnTo>
                <a:lnTo>
                  <a:pt x="115442" y="185419"/>
                </a:lnTo>
                <a:lnTo>
                  <a:pt x="116204" y="185419"/>
                </a:lnTo>
                <a:lnTo>
                  <a:pt x="116458" y="184150"/>
                </a:lnTo>
                <a:lnTo>
                  <a:pt x="116712" y="184150"/>
                </a:lnTo>
                <a:lnTo>
                  <a:pt x="116586" y="182879"/>
                </a:lnTo>
                <a:lnTo>
                  <a:pt x="95376" y="161289"/>
                </a:lnTo>
                <a:lnTo>
                  <a:pt x="94512" y="158750"/>
                </a:lnTo>
                <a:lnTo>
                  <a:pt x="84581" y="158750"/>
                </a:lnTo>
                <a:lnTo>
                  <a:pt x="82168" y="157479"/>
                </a:lnTo>
                <a:lnTo>
                  <a:pt x="79628" y="156209"/>
                </a:lnTo>
                <a:lnTo>
                  <a:pt x="74802" y="154939"/>
                </a:lnTo>
                <a:lnTo>
                  <a:pt x="70230" y="152400"/>
                </a:lnTo>
                <a:lnTo>
                  <a:pt x="46227" y="144779"/>
                </a:lnTo>
                <a:close/>
              </a:path>
              <a:path w="266700" h="243839">
                <a:moveTo>
                  <a:pt x="29717" y="158750"/>
                </a:moveTo>
                <a:lnTo>
                  <a:pt x="29082" y="158750"/>
                </a:lnTo>
                <a:lnTo>
                  <a:pt x="28701" y="160019"/>
                </a:lnTo>
                <a:lnTo>
                  <a:pt x="30479" y="160019"/>
                </a:lnTo>
                <a:lnTo>
                  <a:pt x="29717" y="158750"/>
                </a:lnTo>
                <a:close/>
              </a:path>
              <a:path w="266700" h="243839">
                <a:moveTo>
                  <a:pt x="78739" y="111759"/>
                </a:moveTo>
                <a:lnTo>
                  <a:pt x="75691" y="111759"/>
                </a:lnTo>
                <a:lnTo>
                  <a:pt x="75056" y="113029"/>
                </a:lnTo>
                <a:lnTo>
                  <a:pt x="74167" y="113029"/>
                </a:lnTo>
                <a:lnTo>
                  <a:pt x="71754" y="115569"/>
                </a:lnTo>
                <a:lnTo>
                  <a:pt x="71374" y="116839"/>
                </a:lnTo>
                <a:lnTo>
                  <a:pt x="70612" y="116839"/>
                </a:lnTo>
                <a:lnTo>
                  <a:pt x="70485" y="118109"/>
                </a:lnTo>
                <a:lnTo>
                  <a:pt x="70230" y="118109"/>
                </a:lnTo>
                <a:lnTo>
                  <a:pt x="70230" y="119379"/>
                </a:lnTo>
                <a:lnTo>
                  <a:pt x="70612" y="119379"/>
                </a:lnTo>
                <a:lnTo>
                  <a:pt x="79120" y="144779"/>
                </a:lnTo>
                <a:lnTo>
                  <a:pt x="80899" y="148589"/>
                </a:lnTo>
                <a:lnTo>
                  <a:pt x="82676" y="153669"/>
                </a:lnTo>
                <a:lnTo>
                  <a:pt x="84708" y="158750"/>
                </a:lnTo>
                <a:lnTo>
                  <a:pt x="94512" y="158750"/>
                </a:lnTo>
                <a:lnTo>
                  <a:pt x="79375" y="114300"/>
                </a:lnTo>
                <a:lnTo>
                  <a:pt x="79120" y="113029"/>
                </a:lnTo>
                <a:lnTo>
                  <a:pt x="78739" y="111759"/>
                </a:lnTo>
                <a:close/>
              </a:path>
              <a:path w="266700" h="243839">
                <a:moveTo>
                  <a:pt x="94487" y="95250"/>
                </a:moveTo>
                <a:lnTo>
                  <a:pt x="92328" y="95250"/>
                </a:lnTo>
                <a:lnTo>
                  <a:pt x="90169" y="97789"/>
                </a:lnTo>
                <a:lnTo>
                  <a:pt x="88645" y="99059"/>
                </a:lnTo>
                <a:lnTo>
                  <a:pt x="87249" y="100329"/>
                </a:lnTo>
                <a:lnTo>
                  <a:pt x="86740" y="101600"/>
                </a:lnTo>
                <a:lnTo>
                  <a:pt x="86613" y="102869"/>
                </a:lnTo>
                <a:lnTo>
                  <a:pt x="140462" y="156209"/>
                </a:lnTo>
                <a:lnTo>
                  <a:pt x="141604" y="157479"/>
                </a:lnTo>
                <a:lnTo>
                  <a:pt x="143637" y="157479"/>
                </a:lnTo>
                <a:lnTo>
                  <a:pt x="144525" y="156209"/>
                </a:lnTo>
                <a:lnTo>
                  <a:pt x="156184" y="144779"/>
                </a:lnTo>
                <a:lnTo>
                  <a:pt x="143382" y="144779"/>
                </a:lnTo>
                <a:lnTo>
                  <a:pt x="94487" y="95250"/>
                </a:lnTo>
                <a:close/>
              </a:path>
              <a:path w="266700" h="243839">
                <a:moveTo>
                  <a:pt x="45338" y="143509"/>
                </a:moveTo>
                <a:lnTo>
                  <a:pt x="44323" y="143509"/>
                </a:lnTo>
                <a:lnTo>
                  <a:pt x="43814" y="144779"/>
                </a:lnTo>
                <a:lnTo>
                  <a:pt x="45719" y="144779"/>
                </a:lnTo>
                <a:lnTo>
                  <a:pt x="45338" y="143509"/>
                </a:lnTo>
                <a:close/>
              </a:path>
              <a:path w="266700" h="243839">
                <a:moveTo>
                  <a:pt x="167386" y="124459"/>
                </a:moveTo>
                <a:lnTo>
                  <a:pt x="163956" y="124459"/>
                </a:lnTo>
                <a:lnTo>
                  <a:pt x="143382" y="144779"/>
                </a:lnTo>
                <a:lnTo>
                  <a:pt x="156184" y="144779"/>
                </a:lnTo>
                <a:lnTo>
                  <a:pt x="170433" y="130809"/>
                </a:lnTo>
                <a:lnTo>
                  <a:pt x="170561" y="130809"/>
                </a:lnTo>
                <a:lnTo>
                  <a:pt x="170561" y="129539"/>
                </a:lnTo>
                <a:lnTo>
                  <a:pt x="170433" y="128269"/>
                </a:lnTo>
                <a:lnTo>
                  <a:pt x="170179" y="128269"/>
                </a:lnTo>
                <a:lnTo>
                  <a:pt x="169799" y="127000"/>
                </a:lnTo>
                <a:lnTo>
                  <a:pt x="169037" y="127000"/>
                </a:lnTo>
                <a:lnTo>
                  <a:pt x="168401" y="125729"/>
                </a:lnTo>
                <a:lnTo>
                  <a:pt x="167386" y="124459"/>
                </a:lnTo>
                <a:close/>
              </a:path>
              <a:path w="266700" h="243839">
                <a:moveTo>
                  <a:pt x="165226" y="123189"/>
                </a:moveTo>
                <a:lnTo>
                  <a:pt x="164591" y="123189"/>
                </a:lnTo>
                <a:lnTo>
                  <a:pt x="164211" y="124459"/>
                </a:lnTo>
                <a:lnTo>
                  <a:pt x="166369" y="124459"/>
                </a:lnTo>
                <a:lnTo>
                  <a:pt x="165226" y="123189"/>
                </a:lnTo>
                <a:close/>
              </a:path>
              <a:path w="266700" h="243839">
                <a:moveTo>
                  <a:pt x="77850" y="110489"/>
                </a:moveTo>
                <a:lnTo>
                  <a:pt x="76962" y="110489"/>
                </a:lnTo>
                <a:lnTo>
                  <a:pt x="76326" y="111759"/>
                </a:lnTo>
                <a:lnTo>
                  <a:pt x="78231" y="111759"/>
                </a:lnTo>
                <a:lnTo>
                  <a:pt x="77850" y="110489"/>
                </a:lnTo>
                <a:close/>
              </a:path>
              <a:path w="266700" h="243839">
                <a:moveTo>
                  <a:pt x="132079" y="58419"/>
                </a:moveTo>
                <a:lnTo>
                  <a:pt x="129539" y="58419"/>
                </a:lnTo>
                <a:lnTo>
                  <a:pt x="127762" y="59689"/>
                </a:lnTo>
                <a:lnTo>
                  <a:pt x="126237" y="60959"/>
                </a:lnTo>
                <a:lnTo>
                  <a:pt x="125349" y="62229"/>
                </a:lnTo>
                <a:lnTo>
                  <a:pt x="124840" y="63500"/>
                </a:lnTo>
                <a:lnTo>
                  <a:pt x="124460" y="63500"/>
                </a:lnTo>
                <a:lnTo>
                  <a:pt x="124205" y="64769"/>
                </a:lnTo>
                <a:lnTo>
                  <a:pt x="124460" y="66039"/>
                </a:lnTo>
                <a:lnTo>
                  <a:pt x="124713" y="66039"/>
                </a:lnTo>
                <a:lnTo>
                  <a:pt x="163194" y="104139"/>
                </a:lnTo>
                <a:lnTo>
                  <a:pt x="166750" y="106679"/>
                </a:lnTo>
                <a:lnTo>
                  <a:pt x="170433" y="107950"/>
                </a:lnTo>
                <a:lnTo>
                  <a:pt x="173989" y="110489"/>
                </a:lnTo>
                <a:lnTo>
                  <a:pt x="184785" y="110489"/>
                </a:lnTo>
                <a:lnTo>
                  <a:pt x="188340" y="109219"/>
                </a:lnTo>
                <a:lnTo>
                  <a:pt x="191769" y="107950"/>
                </a:lnTo>
                <a:lnTo>
                  <a:pt x="195325" y="106679"/>
                </a:lnTo>
                <a:lnTo>
                  <a:pt x="198627" y="104139"/>
                </a:lnTo>
                <a:lnTo>
                  <a:pt x="201675" y="101600"/>
                </a:lnTo>
                <a:lnTo>
                  <a:pt x="202819" y="100329"/>
                </a:lnTo>
                <a:lnTo>
                  <a:pt x="179197" y="100329"/>
                </a:lnTo>
                <a:lnTo>
                  <a:pt x="174116" y="97789"/>
                </a:lnTo>
                <a:lnTo>
                  <a:pt x="171450" y="96519"/>
                </a:lnTo>
                <a:lnTo>
                  <a:pt x="168910" y="95250"/>
                </a:lnTo>
                <a:lnTo>
                  <a:pt x="166242" y="92709"/>
                </a:lnTo>
                <a:lnTo>
                  <a:pt x="132079" y="58419"/>
                </a:lnTo>
                <a:close/>
              </a:path>
              <a:path w="266700" h="243839">
                <a:moveTo>
                  <a:pt x="167004" y="22859"/>
                </a:moveTo>
                <a:lnTo>
                  <a:pt x="164591" y="22859"/>
                </a:lnTo>
                <a:lnTo>
                  <a:pt x="163956" y="24129"/>
                </a:lnTo>
                <a:lnTo>
                  <a:pt x="162813" y="24129"/>
                </a:lnTo>
                <a:lnTo>
                  <a:pt x="160781" y="26669"/>
                </a:lnTo>
                <a:lnTo>
                  <a:pt x="160400" y="27939"/>
                </a:lnTo>
                <a:lnTo>
                  <a:pt x="159765" y="27939"/>
                </a:lnTo>
                <a:lnTo>
                  <a:pt x="159512" y="29209"/>
                </a:lnTo>
                <a:lnTo>
                  <a:pt x="159385" y="30479"/>
                </a:lnTo>
                <a:lnTo>
                  <a:pt x="196850" y="67309"/>
                </a:lnTo>
                <a:lnTo>
                  <a:pt x="198754" y="69850"/>
                </a:lnTo>
                <a:lnTo>
                  <a:pt x="201294" y="74929"/>
                </a:lnTo>
                <a:lnTo>
                  <a:pt x="201929" y="77469"/>
                </a:lnTo>
                <a:lnTo>
                  <a:pt x="202183" y="82550"/>
                </a:lnTo>
                <a:lnTo>
                  <a:pt x="201675" y="85089"/>
                </a:lnTo>
                <a:lnTo>
                  <a:pt x="200660" y="87629"/>
                </a:lnTo>
                <a:lnTo>
                  <a:pt x="199516" y="90169"/>
                </a:lnTo>
                <a:lnTo>
                  <a:pt x="197992" y="91439"/>
                </a:lnTo>
                <a:lnTo>
                  <a:pt x="193675" y="96519"/>
                </a:lnTo>
                <a:lnTo>
                  <a:pt x="191388" y="97789"/>
                </a:lnTo>
                <a:lnTo>
                  <a:pt x="188975" y="99059"/>
                </a:lnTo>
                <a:lnTo>
                  <a:pt x="186689" y="100329"/>
                </a:lnTo>
                <a:lnTo>
                  <a:pt x="202819" y="100329"/>
                </a:lnTo>
                <a:lnTo>
                  <a:pt x="205104" y="97789"/>
                </a:lnTo>
                <a:lnTo>
                  <a:pt x="207644" y="93979"/>
                </a:lnTo>
                <a:lnTo>
                  <a:pt x="209423" y="90169"/>
                </a:lnTo>
                <a:lnTo>
                  <a:pt x="211074" y="86359"/>
                </a:lnTo>
                <a:lnTo>
                  <a:pt x="211962" y="82550"/>
                </a:lnTo>
                <a:lnTo>
                  <a:pt x="211962" y="76200"/>
                </a:lnTo>
                <a:lnTo>
                  <a:pt x="211074" y="72389"/>
                </a:lnTo>
                <a:lnTo>
                  <a:pt x="207772" y="64769"/>
                </a:lnTo>
                <a:lnTo>
                  <a:pt x="205231" y="60959"/>
                </a:lnTo>
                <a:lnTo>
                  <a:pt x="201675" y="57150"/>
                </a:lnTo>
                <a:lnTo>
                  <a:pt x="167004" y="22859"/>
                </a:lnTo>
                <a:close/>
              </a:path>
              <a:path w="266700" h="243839">
                <a:moveTo>
                  <a:pt x="190500" y="0"/>
                </a:moveTo>
                <a:lnTo>
                  <a:pt x="187198" y="0"/>
                </a:lnTo>
                <a:lnTo>
                  <a:pt x="186054" y="1269"/>
                </a:lnTo>
                <a:lnTo>
                  <a:pt x="185292" y="2539"/>
                </a:lnTo>
                <a:lnTo>
                  <a:pt x="184530" y="2539"/>
                </a:lnTo>
                <a:lnTo>
                  <a:pt x="184023" y="3809"/>
                </a:lnTo>
                <a:lnTo>
                  <a:pt x="183641" y="3809"/>
                </a:lnTo>
                <a:lnTo>
                  <a:pt x="183133" y="5079"/>
                </a:lnTo>
                <a:lnTo>
                  <a:pt x="182752" y="5079"/>
                </a:lnTo>
                <a:lnTo>
                  <a:pt x="182499" y="6350"/>
                </a:lnTo>
                <a:lnTo>
                  <a:pt x="182752" y="7619"/>
                </a:lnTo>
                <a:lnTo>
                  <a:pt x="235203" y="59689"/>
                </a:lnTo>
                <a:lnTo>
                  <a:pt x="236347" y="60959"/>
                </a:lnTo>
                <a:lnTo>
                  <a:pt x="240411" y="60959"/>
                </a:lnTo>
                <a:lnTo>
                  <a:pt x="252869" y="48259"/>
                </a:lnTo>
                <a:lnTo>
                  <a:pt x="239267" y="48259"/>
                </a:lnTo>
                <a:lnTo>
                  <a:pt x="190500" y="0"/>
                </a:lnTo>
                <a:close/>
              </a:path>
              <a:path w="266700" h="243839">
                <a:moveTo>
                  <a:pt x="131317" y="57150"/>
                </a:moveTo>
                <a:lnTo>
                  <a:pt x="130682" y="57150"/>
                </a:lnTo>
                <a:lnTo>
                  <a:pt x="130301" y="58419"/>
                </a:lnTo>
                <a:lnTo>
                  <a:pt x="131572" y="58419"/>
                </a:lnTo>
                <a:lnTo>
                  <a:pt x="131317" y="57150"/>
                </a:lnTo>
                <a:close/>
              </a:path>
              <a:path w="266700" h="243839">
                <a:moveTo>
                  <a:pt x="126745" y="35559"/>
                </a:moveTo>
                <a:lnTo>
                  <a:pt x="124332" y="35559"/>
                </a:lnTo>
                <a:lnTo>
                  <a:pt x="122936" y="36829"/>
                </a:lnTo>
                <a:lnTo>
                  <a:pt x="119633" y="39369"/>
                </a:lnTo>
                <a:lnTo>
                  <a:pt x="118872" y="40639"/>
                </a:lnTo>
                <a:lnTo>
                  <a:pt x="118872" y="43179"/>
                </a:lnTo>
                <a:lnTo>
                  <a:pt x="119633" y="44450"/>
                </a:lnTo>
                <a:lnTo>
                  <a:pt x="121285" y="46989"/>
                </a:lnTo>
                <a:lnTo>
                  <a:pt x="122936" y="48259"/>
                </a:lnTo>
                <a:lnTo>
                  <a:pt x="128015" y="48259"/>
                </a:lnTo>
                <a:lnTo>
                  <a:pt x="131317" y="44450"/>
                </a:lnTo>
                <a:lnTo>
                  <a:pt x="132079" y="43179"/>
                </a:lnTo>
                <a:lnTo>
                  <a:pt x="132079" y="40639"/>
                </a:lnTo>
                <a:lnTo>
                  <a:pt x="131317" y="39369"/>
                </a:lnTo>
                <a:lnTo>
                  <a:pt x="128015" y="36829"/>
                </a:lnTo>
                <a:lnTo>
                  <a:pt x="126745" y="35559"/>
                </a:lnTo>
                <a:close/>
              </a:path>
              <a:path w="266700" h="243839">
                <a:moveTo>
                  <a:pt x="262254" y="27939"/>
                </a:moveTo>
                <a:lnTo>
                  <a:pt x="260095" y="27939"/>
                </a:lnTo>
                <a:lnTo>
                  <a:pt x="239267" y="48259"/>
                </a:lnTo>
                <a:lnTo>
                  <a:pt x="252869" y="48259"/>
                </a:lnTo>
                <a:lnTo>
                  <a:pt x="266573" y="34289"/>
                </a:lnTo>
                <a:lnTo>
                  <a:pt x="266573" y="33019"/>
                </a:lnTo>
                <a:lnTo>
                  <a:pt x="266318" y="33019"/>
                </a:lnTo>
                <a:lnTo>
                  <a:pt x="266064" y="31750"/>
                </a:lnTo>
                <a:lnTo>
                  <a:pt x="265429" y="31750"/>
                </a:lnTo>
                <a:lnTo>
                  <a:pt x="264287" y="30479"/>
                </a:lnTo>
                <a:lnTo>
                  <a:pt x="263778" y="29209"/>
                </a:lnTo>
                <a:lnTo>
                  <a:pt x="262254" y="27939"/>
                </a:lnTo>
                <a:close/>
              </a:path>
              <a:path w="266700" h="243839">
                <a:moveTo>
                  <a:pt x="146050" y="17779"/>
                </a:moveTo>
                <a:lnTo>
                  <a:pt x="140969" y="17779"/>
                </a:lnTo>
                <a:lnTo>
                  <a:pt x="137667" y="21589"/>
                </a:lnTo>
                <a:lnTo>
                  <a:pt x="136905" y="22859"/>
                </a:lnTo>
                <a:lnTo>
                  <a:pt x="136905" y="25400"/>
                </a:lnTo>
                <a:lnTo>
                  <a:pt x="137667" y="26669"/>
                </a:lnTo>
                <a:lnTo>
                  <a:pt x="139318" y="27939"/>
                </a:lnTo>
                <a:lnTo>
                  <a:pt x="140969" y="30479"/>
                </a:lnTo>
                <a:lnTo>
                  <a:pt x="146050" y="30479"/>
                </a:lnTo>
                <a:lnTo>
                  <a:pt x="147700" y="27939"/>
                </a:lnTo>
                <a:lnTo>
                  <a:pt x="149351" y="26669"/>
                </a:lnTo>
                <a:lnTo>
                  <a:pt x="150240" y="25400"/>
                </a:lnTo>
                <a:lnTo>
                  <a:pt x="150113" y="22859"/>
                </a:lnTo>
                <a:lnTo>
                  <a:pt x="149351" y="21589"/>
                </a:lnTo>
                <a:lnTo>
                  <a:pt x="147700" y="20319"/>
                </a:lnTo>
                <a:lnTo>
                  <a:pt x="146050" y="17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247513" y="4731511"/>
            <a:ext cx="228981" cy="227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50103" y="473087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7747" y="215900"/>
                </a:moveTo>
                <a:lnTo>
                  <a:pt x="5842" y="215900"/>
                </a:lnTo>
                <a:lnTo>
                  <a:pt x="4825" y="217169"/>
                </a:lnTo>
                <a:lnTo>
                  <a:pt x="4191" y="217169"/>
                </a:lnTo>
                <a:lnTo>
                  <a:pt x="3556" y="218440"/>
                </a:lnTo>
                <a:lnTo>
                  <a:pt x="2794" y="218440"/>
                </a:lnTo>
                <a:lnTo>
                  <a:pt x="2159" y="219710"/>
                </a:lnTo>
                <a:lnTo>
                  <a:pt x="1524" y="219710"/>
                </a:lnTo>
                <a:lnTo>
                  <a:pt x="1143" y="220980"/>
                </a:lnTo>
                <a:lnTo>
                  <a:pt x="762" y="220980"/>
                </a:lnTo>
                <a:lnTo>
                  <a:pt x="381" y="222250"/>
                </a:lnTo>
                <a:lnTo>
                  <a:pt x="0" y="222250"/>
                </a:lnTo>
                <a:lnTo>
                  <a:pt x="0" y="223519"/>
                </a:lnTo>
                <a:lnTo>
                  <a:pt x="254" y="223519"/>
                </a:lnTo>
                <a:lnTo>
                  <a:pt x="54737" y="278130"/>
                </a:lnTo>
                <a:lnTo>
                  <a:pt x="57404" y="278130"/>
                </a:lnTo>
                <a:lnTo>
                  <a:pt x="59182" y="276860"/>
                </a:lnTo>
                <a:lnTo>
                  <a:pt x="60579" y="275590"/>
                </a:lnTo>
                <a:lnTo>
                  <a:pt x="61213" y="274319"/>
                </a:lnTo>
                <a:lnTo>
                  <a:pt x="61975" y="273050"/>
                </a:lnTo>
                <a:lnTo>
                  <a:pt x="62484" y="273050"/>
                </a:lnTo>
                <a:lnTo>
                  <a:pt x="62611" y="271780"/>
                </a:lnTo>
                <a:lnTo>
                  <a:pt x="62484" y="270510"/>
                </a:lnTo>
                <a:lnTo>
                  <a:pt x="62230" y="270510"/>
                </a:lnTo>
                <a:lnTo>
                  <a:pt x="34036" y="242569"/>
                </a:lnTo>
                <a:lnTo>
                  <a:pt x="91948" y="242569"/>
                </a:lnTo>
                <a:lnTo>
                  <a:pt x="91948" y="241300"/>
                </a:lnTo>
                <a:lnTo>
                  <a:pt x="33147" y="241300"/>
                </a:lnTo>
                <a:lnTo>
                  <a:pt x="7747" y="215900"/>
                </a:lnTo>
                <a:close/>
              </a:path>
              <a:path w="279400" h="278129">
                <a:moveTo>
                  <a:pt x="91821" y="242569"/>
                </a:moveTo>
                <a:lnTo>
                  <a:pt x="34036" y="242569"/>
                </a:lnTo>
                <a:lnTo>
                  <a:pt x="83058" y="250190"/>
                </a:lnTo>
                <a:lnTo>
                  <a:pt x="85851" y="250190"/>
                </a:lnTo>
                <a:lnTo>
                  <a:pt x="86487" y="248919"/>
                </a:lnTo>
                <a:lnTo>
                  <a:pt x="87249" y="248919"/>
                </a:lnTo>
                <a:lnTo>
                  <a:pt x="88137" y="247650"/>
                </a:lnTo>
                <a:lnTo>
                  <a:pt x="89916" y="246380"/>
                </a:lnTo>
                <a:lnTo>
                  <a:pt x="90550" y="245110"/>
                </a:lnTo>
                <a:lnTo>
                  <a:pt x="91439" y="243840"/>
                </a:lnTo>
                <a:lnTo>
                  <a:pt x="91694" y="243840"/>
                </a:lnTo>
                <a:lnTo>
                  <a:pt x="91821" y="242569"/>
                </a:lnTo>
                <a:close/>
              </a:path>
              <a:path w="279400" h="278129">
                <a:moveTo>
                  <a:pt x="37084" y="189230"/>
                </a:moveTo>
                <a:lnTo>
                  <a:pt x="31876" y="189230"/>
                </a:lnTo>
                <a:lnTo>
                  <a:pt x="30352" y="191769"/>
                </a:lnTo>
                <a:lnTo>
                  <a:pt x="29337" y="193040"/>
                </a:lnTo>
                <a:lnTo>
                  <a:pt x="28575" y="193040"/>
                </a:lnTo>
                <a:lnTo>
                  <a:pt x="28448" y="194310"/>
                </a:lnTo>
                <a:lnTo>
                  <a:pt x="28194" y="194310"/>
                </a:lnTo>
                <a:lnTo>
                  <a:pt x="27939" y="195580"/>
                </a:lnTo>
                <a:lnTo>
                  <a:pt x="27939" y="196850"/>
                </a:lnTo>
                <a:lnTo>
                  <a:pt x="33147" y="241300"/>
                </a:lnTo>
                <a:lnTo>
                  <a:pt x="90677" y="241300"/>
                </a:lnTo>
                <a:lnTo>
                  <a:pt x="90297" y="240030"/>
                </a:lnTo>
                <a:lnTo>
                  <a:pt x="88264" y="240030"/>
                </a:lnTo>
                <a:lnTo>
                  <a:pt x="41275" y="233680"/>
                </a:lnTo>
                <a:lnTo>
                  <a:pt x="37592" y="191769"/>
                </a:lnTo>
                <a:lnTo>
                  <a:pt x="37464" y="190500"/>
                </a:lnTo>
                <a:lnTo>
                  <a:pt x="37084" y="189230"/>
                </a:lnTo>
                <a:close/>
              </a:path>
              <a:path w="279400" h="278129">
                <a:moveTo>
                  <a:pt x="70358" y="154940"/>
                </a:moveTo>
                <a:lnTo>
                  <a:pt x="66675" y="154940"/>
                </a:lnTo>
                <a:lnTo>
                  <a:pt x="66039" y="156210"/>
                </a:lnTo>
                <a:lnTo>
                  <a:pt x="65405" y="156210"/>
                </a:lnTo>
                <a:lnTo>
                  <a:pt x="64516" y="157480"/>
                </a:lnTo>
                <a:lnTo>
                  <a:pt x="62737" y="158750"/>
                </a:lnTo>
                <a:lnTo>
                  <a:pt x="61595" y="160019"/>
                </a:lnTo>
                <a:lnTo>
                  <a:pt x="60960" y="161290"/>
                </a:lnTo>
                <a:lnTo>
                  <a:pt x="60579" y="161290"/>
                </a:lnTo>
                <a:lnTo>
                  <a:pt x="60325" y="162560"/>
                </a:lnTo>
                <a:lnTo>
                  <a:pt x="60071" y="162560"/>
                </a:lnTo>
                <a:lnTo>
                  <a:pt x="60071" y="163830"/>
                </a:lnTo>
                <a:lnTo>
                  <a:pt x="60325" y="163830"/>
                </a:lnTo>
                <a:lnTo>
                  <a:pt x="93852" y="236219"/>
                </a:lnTo>
                <a:lnTo>
                  <a:pt x="94361" y="236219"/>
                </a:lnTo>
                <a:lnTo>
                  <a:pt x="94742" y="237490"/>
                </a:lnTo>
                <a:lnTo>
                  <a:pt x="95504" y="238760"/>
                </a:lnTo>
                <a:lnTo>
                  <a:pt x="97282" y="238760"/>
                </a:lnTo>
                <a:lnTo>
                  <a:pt x="97789" y="237490"/>
                </a:lnTo>
                <a:lnTo>
                  <a:pt x="99187" y="236219"/>
                </a:lnTo>
                <a:lnTo>
                  <a:pt x="100837" y="234950"/>
                </a:lnTo>
                <a:lnTo>
                  <a:pt x="101473" y="233680"/>
                </a:lnTo>
                <a:lnTo>
                  <a:pt x="102362" y="233680"/>
                </a:lnTo>
                <a:lnTo>
                  <a:pt x="102616" y="232410"/>
                </a:lnTo>
                <a:lnTo>
                  <a:pt x="102997" y="232410"/>
                </a:lnTo>
                <a:lnTo>
                  <a:pt x="102870" y="231140"/>
                </a:lnTo>
                <a:lnTo>
                  <a:pt x="102870" y="229869"/>
                </a:lnTo>
                <a:lnTo>
                  <a:pt x="102616" y="229869"/>
                </a:lnTo>
                <a:lnTo>
                  <a:pt x="93725" y="212090"/>
                </a:lnTo>
                <a:lnTo>
                  <a:pt x="101145" y="204469"/>
                </a:lnTo>
                <a:lnTo>
                  <a:pt x="89535" y="204469"/>
                </a:lnTo>
                <a:lnTo>
                  <a:pt x="71120" y="166369"/>
                </a:lnTo>
                <a:lnTo>
                  <a:pt x="95108" y="166369"/>
                </a:lnTo>
                <a:lnTo>
                  <a:pt x="70358" y="154940"/>
                </a:lnTo>
                <a:close/>
              </a:path>
              <a:path w="279400" h="278129">
                <a:moveTo>
                  <a:pt x="95108" y="166369"/>
                </a:moveTo>
                <a:lnTo>
                  <a:pt x="71247" y="166369"/>
                </a:lnTo>
                <a:lnTo>
                  <a:pt x="109220" y="184150"/>
                </a:lnTo>
                <a:lnTo>
                  <a:pt x="89535" y="204469"/>
                </a:lnTo>
                <a:lnTo>
                  <a:pt x="101145" y="204469"/>
                </a:lnTo>
                <a:lnTo>
                  <a:pt x="117221" y="187960"/>
                </a:lnTo>
                <a:lnTo>
                  <a:pt x="141859" y="187960"/>
                </a:lnTo>
                <a:lnTo>
                  <a:pt x="95108" y="166369"/>
                </a:lnTo>
                <a:close/>
              </a:path>
              <a:path w="279400" h="278129">
                <a:moveTo>
                  <a:pt x="137413" y="196850"/>
                </a:moveTo>
                <a:lnTo>
                  <a:pt x="136779" y="196850"/>
                </a:lnTo>
                <a:lnTo>
                  <a:pt x="137160" y="198119"/>
                </a:lnTo>
                <a:lnTo>
                  <a:pt x="137413" y="196850"/>
                </a:lnTo>
                <a:close/>
              </a:path>
              <a:path w="279400" h="278129">
                <a:moveTo>
                  <a:pt x="142748" y="187960"/>
                </a:moveTo>
                <a:lnTo>
                  <a:pt x="117221" y="187960"/>
                </a:lnTo>
                <a:lnTo>
                  <a:pt x="135762" y="196850"/>
                </a:lnTo>
                <a:lnTo>
                  <a:pt x="139319" y="196850"/>
                </a:lnTo>
                <a:lnTo>
                  <a:pt x="139826" y="195580"/>
                </a:lnTo>
                <a:lnTo>
                  <a:pt x="140588" y="195580"/>
                </a:lnTo>
                <a:lnTo>
                  <a:pt x="142367" y="193040"/>
                </a:lnTo>
                <a:lnTo>
                  <a:pt x="143129" y="193040"/>
                </a:lnTo>
                <a:lnTo>
                  <a:pt x="143637" y="191769"/>
                </a:lnTo>
                <a:lnTo>
                  <a:pt x="144018" y="191769"/>
                </a:lnTo>
                <a:lnTo>
                  <a:pt x="144272" y="190500"/>
                </a:lnTo>
                <a:lnTo>
                  <a:pt x="144145" y="189230"/>
                </a:lnTo>
                <a:lnTo>
                  <a:pt x="143383" y="189230"/>
                </a:lnTo>
                <a:lnTo>
                  <a:pt x="142748" y="187960"/>
                </a:lnTo>
                <a:close/>
              </a:path>
              <a:path w="279400" h="278129">
                <a:moveTo>
                  <a:pt x="36068" y="187960"/>
                </a:moveTo>
                <a:lnTo>
                  <a:pt x="33655" y="187960"/>
                </a:lnTo>
                <a:lnTo>
                  <a:pt x="33147" y="189230"/>
                </a:lnTo>
                <a:lnTo>
                  <a:pt x="36575" y="189230"/>
                </a:lnTo>
                <a:lnTo>
                  <a:pt x="36068" y="187960"/>
                </a:lnTo>
                <a:close/>
              </a:path>
              <a:path w="279400" h="278129">
                <a:moveTo>
                  <a:pt x="151130" y="179069"/>
                </a:moveTo>
                <a:lnTo>
                  <a:pt x="145923" y="179069"/>
                </a:lnTo>
                <a:lnTo>
                  <a:pt x="146685" y="180340"/>
                </a:lnTo>
                <a:lnTo>
                  <a:pt x="149733" y="180340"/>
                </a:lnTo>
                <a:lnTo>
                  <a:pt x="151130" y="179069"/>
                </a:lnTo>
                <a:close/>
              </a:path>
              <a:path w="279400" h="278129">
                <a:moveTo>
                  <a:pt x="157480" y="176530"/>
                </a:moveTo>
                <a:lnTo>
                  <a:pt x="142367" y="176530"/>
                </a:lnTo>
                <a:lnTo>
                  <a:pt x="144525" y="179069"/>
                </a:lnTo>
                <a:lnTo>
                  <a:pt x="154050" y="179069"/>
                </a:lnTo>
                <a:lnTo>
                  <a:pt x="155701" y="177800"/>
                </a:lnTo>
                <a:lnTo>
                  <a:pt x="157480" y="176530"/>
                </a:lnTo>
                <a:close/>
              </a:path>
              <a:path w="279400" h="278129">
                <a:moveTo>
                  <a:pt x="173989" y="139700"/>
                </a:moveTo>
                <a:lnTo>
                  <a:pt x="159131" y="139700"/>
                </a:lnTo>
                <a:lnTo>
                  <a:pt x="160909" y="140969"/>
                </a:lnTo>
                <a:lnTo>
                  <a:pt x="162433" y="142240"/>
                </a:lnTo>
                <a:lnTo>
                  <a:pt x="163957" y="144780"/>
                </a:lnTo>
                <a:lnTo>
                  <a:pt x="164973" y="146050"/>
                </a:lnTo>
                <a:lnTo>
                  <a:pt x="166243" y="148590"/>
                </a:lnTo>
                <a:lnTo>
                  <a:pt x="166497" y="151130"/>
                </a:lnTo>
                <a:lnTo>
                  <a:pt x="166243" y="154940"/>
                </a:lnTo>
                <a:lnTo>
                  <a:pt x="165608" y="156210"/>
                </a:lnTo>
                <a:lnTo>
                  <a:pt x="163830" y="160019"/>
                </a:lnTo>
                <a:lnTo>
                  <a:pt x="158750" y="165100"/>
                </a:lnTo>
                <a:lnTo>
                  <a:pt x="156591" y="167640"/>
                </a:lnTo>
                <a:lnTo>
                  <a:pt x="154432" y="167640"/>
                </a:lnTo>
                <a:lnTo>
                  <a:pt x="150368" y="170180"/>
                </a:lnTo>
                <a:lnTo>
                  <a:pt x="148589" y="170180"/>
                </a:lnTo>
                <a:lnTo>
                  <a:pt x="146812" y="171450"/>
                </a:lnTo>
                <a:lnTo>
                  <a:pt x="144145" y="171450"/>
                </a:lnTo>
                <a:lnTo>
                  <a:pt x="142875" y="172719"/>
                </a:lnTo>
                <a:lnTo>
                  <a:pt x="141350" y="172719"/>
                </a:lnTo>
                <a:lnTo>
                  <a:pt x="141224" y="173990"/>
                </a:lnTo>
                <a:lnTo>
                  <a:pt x="141350" y="175260"/>
                </a:lnTo>
                <a:lnTo>
                  <a:pt x="141732" y="175260"/>
                </a:lnTo>
                <a:lnTo>
                  <a:pt x="142112" y="176530"/>
                </a:lnTo>
                <a:lnTo>
                  <a:pt x="159258" y="176530"/>
                </a:lnTo>
                <a:lnTo>
                  <a:pt x="161289" y="175260"/>
                </a:lnTo>
                <a:lnTo>
                  <a:pt x="163195" y="173990"/>
                </a:lnTo>
                <a:lnTo>
                  <a:pt x="165100" y="171450"/>
                </a:lnTo>
                <a:lnTo>
                  <a:pt x="169672" y="167640"/>
                </a:lnTo>
                <a:lnTo>
                  <a:pt x="171831" y="163830"/>
                </a:lnTo>
                <a:lnTo>
                  <a:pt x="175133" y="158750"/>
                </a:lnTo>
                <a:lnTo>
                  <a:pt x="176022" y="154940"/>
                </a:lnTo>
                <a:lnTo>
                  <a:pt x="176657" y="148590"/>
                </a:lnTo>
                <a:lnTo>
                  <a:pt x="176149" y="146050"/>
                </a:lnTo>
                <a:lnTo>
                  <a:pt x="175133" y="142240"/>
                </a:lnTo>
                <a:lnTo>
                  <a:pt x="173989" y="139700"/>
                </a:lnTo>
                <a:close/>
              </a:path>
              <a:path w="279400" h="278129">
                <a:moveTo>
                  <a:pt x="69596" y="153669"/>
                </a:moveTo>
                <a:lnTo>
                  <a:pt x="68707" y="153669"/>
                </a:lnTo>
                <a:lnTo>
                  <a:pt x="68199" y="154940"/>
                </a:lnTo>
                <a:lnTo>
                  <a:pt x="69976" y="154940"/>
                </a:lnTo>
                <a:lnTo>
                  <a:pt x="69596" y="153669"/>
                </a:lnTo>
                <a:close/>
              </a:path>
              <a:path w="279400" h="278129">
                <a:moveTo>
                  <a:pt x="130810" y="101600"/>
                </a:moveTo>
                <a:lnTo>
                  <a:pt x="121920" y="101600"/>
                </a:lnTo>
                <a:lnTo>
                  <a:pt x="118872" y="102869"/>
                </a:lnTo>
                <a:lnTo>
                  <a:pt x="117348" y="104140"/>
                </a:lnTo>
                <a:lnTo>
                  <a:pt x="115950" y="105410"/>
                </a:lnTo>
                <a:lnTo>
                  <a:pt x="114426" y="106680"/>
                </a:lnTo>
                <a:lnTo>
                  <a:pt x="103250" y="128269"/>
                </a:lnTo>
                <a:lnTo>
                  <a:pt x="103505" y="130810"/>
                </a:lnTo>
                <a:lnTo>
                  <a:pt x="118872" y="146050"/>
                </a:lnTo>
                <a:lnTo>
                  <a:pt x="121285" y="147319"/>
                </a:lnTo>
                <a:lnTo>
                  <a:pt x="126111" y="147319"/>
                </a:lnTo>
                <a:lnTo>
                  <a:pt x="128524" y="146050"/>
                </a:lnTo>
                <a:lnTo>
                  <a:pt x="133350" y="144780"/>
                </a:lnTo>
                <a:lnTo>
                  <a:pt x="135762" y="144780"/>
                </a:lnTo>
                <a:lnTo>
                  <a:pt x="138049" y="143510"/>
                </a:lnTo>
                <a:lnTo>
                  <a:pt x="140462" y="143510"/>
                </a:lnTo>
                <a:lnTo>
                  <a:pt x="142748" y="142240"/>
                </a:lnTo>
                <a:lnTo>
                  <a:pt x="144907" y="140969"/>
                </a:lnTo>
                <a:lnTo>
                  <a:pt x="147193" y="140969"/>
                </a:lnTo>
                <a:lnTo>
                  <a:pt x="149351" y="139700"/>
                </a:lnTo>
                <a:lnTo>
                  <a:pt x="173989" y="139700"/>
                </a:lnTo>
                <a:lnTo>
                  <a:pt x="171323" y="135890"/>
                </a:lnTo>
                <a:lnTo>
                  <a:pt x="121538" y="135890"/>
                </a:lnTo>
                <a:lnTo>
                  <a:pt x="119634" y="134619"/>
                </a:lnTo>
                <a:lnTo>
                  <a:pt x="113157" y="123190"/>
                </a:lnTo>
                <a:lnTo>
                  <a:pt x="114300" y="119380"/>
                </a:lnTo>
                <a:lnTo>
                  <a:pt x="115062" y="118110"/>
                </a:lnTo>
                <a:lnTo>
                  <a:pt x="116205" y="116840"/>
                </a:lnTo>
                <a:lnTo>
                  <a:pt x="119507" y="113030"/>
                </a:lnTo>
                <a:lnTo>
                  <a:pt x="121158" y="111760"/>
                </a:lnTo>
                <a:lnTo>
                  <a:pt x="122936" y="111760"/>
                </a:lnTo>
                <a:lnTo>
                  <a:pt x="124713" y="110490"/>
                </a:lnTo>
                <a:lnTo>
                  <a:pt x="126364" y="109219"/>
                </a:lnTo>
                <a:lnTo>
                  <a:pt x="129412" y="109219"/>
                </a:lnTo>
                <a:lnTo>
                  <a:pt x="130683" y="107950"/>
                </a:lnTo>
                <a:lnTo>
                  <a:pt x="133604" y="107950"/>
                </a:lnTo>
                <a:lnTo>
                  <a:pt x="134112" y="106680"/>
                </a:lnTo>
                <a:lnTo>
                  <a:pt x="134238" y="105410"/>
                </a:lnTo>
                <a:lnTo>
                  <a:pt x="133858" y="105410"/>
                </a:lnTo>
                <a:lnTo>
                  <a:pt x="133604" y="104140"/>
                </a:lnTo>
                <a:lnTo>
                  <a:pt x="132842" y="104140"/>
                </a:lnTo>
                <a:lnTo>
                  <a:pt x="130810" y="101600"/>
                </a:lnTo>
                <a:close/>
              </a:path>
              <a:path w="279400" h="278129">
                <a:moveTo>
                  <a:pt x="148082" y="76200"/>
                </a:moveTo>
                <a:lnTo>
                  <a:pt x="145414" y="76200"/>
                </a:lnTo>
                <a:lnTo>
                  <a:pt x="144907" y="77469"/>
                </a:lnTo>
                <a:lnTo>
                  <a:pt x="143637" y="77469"/>
                </a:lnTo>
                <a:lnTo>
                  <a:pt x="142239" y="80010"/>
                </a:lnTo>
                <a:lnTo>
                  <a:pt x="141350" y="80010"/>
                </a:lnTo>
                <a:lnTo>
                  <a:pt x="140970" y="81280"/>
                </a:lnTo>
                <a:lnTo>
                  <a:pt x="140588" y="81280"/>
                </a:lnTo>
                <a:lnTo>
                  <a:pt x="140462" y="82550"/>
                </a:lnTo>
                <a:lnTo>
                  <a:pt x="140208" y="82550"/>
                </a:lnTo>
                <a:lnTo>
                  <a:pt x="140208" y="83819"/>
                </a:lnTo>
                <a:lnTo>
                  <a:pt x="195072" y="138430"/>
                </a:lnTo>
                <a:lnTo>
                  <a:pt x="197485" y="138430"/>
                </a:lnTo>
                <a:lnTo>
                  <a:pt x="199262" y="137160"/>
                </a:lnTo>
                <a:lnTo>
                  <a:pt x="200025" y="135890"/>
                </a:lnTo>
                <a:lnTo>
                  <a:pt x="200660" y="134619"/>
                </a:lnTo>
                <a:lnTo>
                  <a:pt x="201295" y="134619"/>
                </a:lnTo>
                <a:lnTo>
                  <a:pt x="202437" y="133350"/>
                </a:lnTo>
                <a:lnTo>
                  <a:pt x="202564" y="132080"/>
                </a:lnTo>
                <a:lnTo>
                  <a:pt x="202819" y="132080"/>
                </a:lnTo>
                <a:lnTo>
                  <a:pt x="202692" y="130810"/>
                </a:lnTo>
                <a:lnTo>
                  <a:pt x="202311" y="130810"/>
                </a:lnTo>
                <a:lnTo>
                  <a:pt x="148082" y="76200"/>
                </a:lnTo>
                <a:close/>
              </a:path>
              <a:path w="279400" h="278129">
                <a:moveTo>
                  <a:pt x="160147" y="128269"/>
                </a:moveTo>
                <a:lnTo>
                  <a:pt x="150495" y="128269"/>
                </a:lnTo>
                <a:lnTo>
                  <a:pt x="145669" y="129540"/>
                </a:lnTo>
                <a:lnTo>
                  <a:pt x="143256" y="130810"/>
                </a:lnTo>
                <a:lnTo>
                  <a:pt x="140970" y="130810"/>
                </a:lnTo>
                <a:lnTo>
                  <a:pt x="138557" y="132080"/>
                </a:lnTo>
                <a:lnTo>
                  <a:pt x="136271" y="133350"/>
                </a:lnTo>
                <a:lnTo>
                  <a:pt x="133985" y="133350"/>
                </a:lnTo>
                <a:lnTo>
                  <a:pt x="131699" y="134619"/>
                </a:lnTo>
                <a:lnTo>
                  <a:pt x="129539" y="134619"/>
                </a:lnTo>
                <a:lnTo>
                  <a:pt x="127508" y="135890"/>
                </a:lnTo>
                <a:lnTo>
                  <a:pt x="171323" y="135890"/>
                </a:lnTo>
                <a:lnTo>
                  <a:pt x="169545" y="133350"/>
                </a:lnTo>
                <a:lnTo>
                  <a:pt x="164973" y="130810"/>
                </a:lnTo>
                <a:lnTo>
                  <a:pt x="160147" y="128269"/>
                </a:lnTo>
                <a:close/>
              </a:path>
              <a:path w="279400" h="278129">
                <a:moveTo>
                  <a:pt x="179959" y="49530"/>
                </a:moveTo>
                <a:lnTo>
                  <a:pt x="173482" y="49530"/>
                </a:lnTo>
                <a:lnTo>
                  <a:pt x="171704" y="50800"/>
                </a:lnTo>
                <a:lnTo>
                  <a:pt x="169799" y="52069"/>
                </a:lnTo>
                <a:lnTo>
                  <a:pt x="164464" y="57150"/>
                </a:lnTo>
                <a:lnTo>
                  <a:pt x="163957" y="58419"/>
                </a:lnTo>
                <a:lnTo>
                  <a:pt x="163702" y="60960"/>
                </a:lnTo>
                <a:lnTo>
                  <a:pt x="164211" y="62230"/>
                </a:lnTo>
                <a:lnTo>
                  <a:pt x="217424" y="115569"/>
                </a:lnTo>
                <a:lnTo>
                  <a:pt x="220091" y="115569"/>
                </a:lnTo>
                <a:lnTo>
                  <a:pt x="220599" y="114300"/>
                </a:lnTo>
                <a:lnTo>
                  <a:pt x="221234" y="114300"/>
                </a:lnTo>
                <a:lnTo>
                  <a:pt x="223266" y="113030"/>
                </a:lnTo>
                <a:lnTo>
                  <a:pt x="223900" y="111760"/>
                </a:lnTo>
                <a:lnTo>
                  <a:pt x="225044" y="110490"/>
                </a:lnTo>
                <a:lnTo>
                  <a:pt x="225171" y="107950"/>
                </a:lnTo>
                <a:lnTo>
                  <a:pt x="175768" y="58419"/>
                </a:lnTo>
                <a:lnTo>
                  <a:pt x="199022" y="58419"/>
                </a:lnTo>
                <a:lnTo>
                  <a:pt x="180975" y="50800"/>
                </a:lnTo>
                <a:lnTo>
                  <a:pt x="179959" y="49530"/>
                </a:lnTo>
                <a:close/>
              </a:path>
              <a:path w="279400" h="278129">
                <a:moveTo>
                  <a:pt x="129794" y="100330"/>
                </a:moveTo>
                <a:lnTo>
                  <a:pt x="124587" y="100330"/>
                </a:lnTo>
                <a:lnTo>
                  <a:pt x="123317" y="101600"/>
                </a:lnTo>
                <a:lnTo>
                  <a:pt x="130429" y="101600"/>
                </a:lnTo>
                <a:lnTo>
                  <a:pt x="129794" y="100330"/>
                </a:lnTo>
                <a:close/>
              </a:path>
              <a:path w="279400" h="278129">
                <a:moveTo>
                  <a:pt x="199022" y="58419"/>
                </a:moveTo>
                <a:lnTo>
                  <a:pt x="175768" y="58419"/>
                </a:lnTo>
                <a:lnTo>
                  <a:pt x="244475" y="88900"/>
                </a:lnTo>
                <a:lnTo>
                  <a:pt x="247014" y="88900"/>
                </a:lnTo>
                <a:lnTo>
                  <a:pt x="247396" y="87630"/>
                </a:lnTo>
                <a:lnTo>
                  <a:pt x="248538" y="87630"/>
                </a:lnTo>
                <a:lnTo>
                  <a:pt x="250189" y="85090"/>
                </a:lnTo>
                <a:lnTo>
                  <a:pt x="250951" y="85090"/>
                </a:lnTo>
                <a:lnTo>
                  <a:pt x="251460" y="83819"/>
                </a:lnTo>
                <a:lnTo>
                  <a:pt x="251587" y="81280"/>
                </a:lnTo>
                <a:lnTo>
                  <a:pt x="248858" y="74930"/>
                </a:lnTo>
                <a:lnTo>
                  <a:pt x="238125" y="74930"/>
                </a:lnTo>
                <a:lnTo>
                  <a:pt x="199022" y="58419"/>
                </a:lnTo>
                <a:close/>
              </a:path>
              <a:path w="279400" h="278129">
                <a:moveTo>
                  <a:pt x="225679" y="1269"/>
                </a:moveTo>
                <a:lnTo>
                  <a:pt x="220725" y="1269"/>
                </a:lnTo>
                <a:lnTo>
                  <a:pt x="215392" y="6350"/>
                </a:lnTo>
                <a:lnTo>
                  <a:pt x="214122" y="8890"/>
                </a:lnTo>
                <a:lnTo>
                  <a:pt x="213741" y="8890"/>
                </a:lnTo>
                <a:lnTo>
                  <a:pt x="213360" y="10160"/>
                </a:lnTo>
                <a:lnTo>
                  <a:pt x="213106" y="10160"/>
                </a:lnTo>
                <a:lnTo>
                  <a:pt x="212851" y="11430"/>
                </a:lnTo>
                <a:lnTo>
                  <a:pt x="212979" y="12700"/>
                </a:lnTo>
                <a:lnTo>
                  <a:pt x="213233" y="13969"/>
                </a:lnTo>
                <a:lnTo>
                  <a:pt x="213360" y="15240"/>
                </a:lnTo>
                <a:lnTo>
                  <a:pt x="213741" y="16510"/>
                </a:lnTo>
                <a:lnTo>
                  <a:pt x="214375" y="17780"/>
                </a:lnTo>
                <a:lnTo>
                  <a:pt x="238379" y="74930"/>
                </a:lnTo>
                <a:lnTo>
                  <a:pt x="248858" y="74930"/>
                </a:lnTo>
                <a:lnTo>
                  <a:pt x="222123" y="12700"/>
                </a:lnTo>
                <a:lnTo>
                  <a:pt x="237081" y="12700"/>
                </a:lnTo>
                <a:lnTo>
                  <a:pt x="225679" y="1269"/>
                </a:lnTo>
                <a:close/>
              </a:path>
              <a:path w="279400" h="278129">
                <a:moveTo>
                  <a:pt x="237081" y="12700"/>
                </a:moveTo>
                <a:lnTo>
                  <a:pt x="222123" y="12700"/>
                </a:lnTo>
                <a:lnTo>
                  <a:pt x="271652" y="62230"/>
                </a:lnTo>
                <a:lnTo>
                  <a:pt x="273558" y="62230"/>
                </a:lnTo>
                <a:lnTo>
                  <a:pt x="274066" y="60960"/>
                </a:lnTo>
                <a:lnTo>
                  <a:pt x="274574" y="60960"/>
                </a:lnTo>
                <a:lnTo>
                  <a:pt x="275844" y="59690"/>
                </a:lnTo>
                <a:lnTo>
                  <a:pt x="276479" y="59690"/>
                </a:lnTo>
                <a:lnTo>
                  <a:pt x="277241" y="58419"/>
                </a:lnTo>
                <a:lnTo>
                  <a:pt x="277875" y="57150"/>
                </a:lnTo>
                <a:lnTo>
                  <a:pt x="278638" y="57150"/>
                </a:lnTo>
                <a:lnTo>
                  <a:pt x="278892" y="55880"/>
                </a:lnTo>
                <a:lnTo>
                  <a:pt x="279146" y="55880"/>
                </a:lnTo>
                <a:lnTo>
                  <a:pt x="279400" y="54610"/>
                </a:lnTo>
                <a:lnTo>
                  <a:pt x="278892" y="54610"/>
                </a:lnTo>
                <a:lnTo>
                  <a:pt x="237081" y="12700"/>
                </a:lnTo>
                <a:close/>
              </a:path>
              <a:path w="279400" h="278129">
                <a:moveTo>
                  <a:pt x="224536" y="0"/>
                </a:moveTo>
                <a:lnTo>
                  <a:pt x="222250" y="0"/>
                </a:lnTo>
                <a:lnTo>
                  <a:pt x="221234" y="1269"/>
                </a:lnTo>
                <a:lnTo>
                  <a:pt x="225171" y="1269"/>
                </a:lnTo>
                <a:lnTo>
                  <a:pt x="2245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96127" y="4725542"/>
            <a:ext cx="292100" cy="309880"/>
          </a:xfrm>
          <a:custGeom>
            <a:avLst/>
            <a:gdLst/>
            <a:ahLst/>
            <a:cxnLst/>
            <a:rect l="l" t="t" r="r" b="b"/>
            <a:pathLst>
              <a:path w="292100" h="309879">
                <a:moveTo>
                  <a:pt x="10287" y="226059"/>
                </a:moveTo>
                <a:lnTo>
                  <a:pt x="7620" y="226059"/>
                </a:lnTo>
                <a:lnTo>
                  <a:pt x="7238" y="227329"/>
                </a:lnTo>
                <a:lnTo>
                  <a:pt x="5969" y="227329"/>
                </a:lnTo>
                <a:lnTo>
                  <a:pt x="5334" y="228599"/>
                </a:lnTo>
                <a:lnTo>
                  <a:pt x="4445" y="228599"/>
                </a:lnTo>
                <a:lnTo>
                  <a:pt x="2667" y="231139"/>
                </a:lnTo>
                <a:lnTo>
                  <a:pt x="1015" y="232409"/>
                </a:lnTo>
                <a:lnTo>
                  <a:pt x="508" y="233679"/>
                </a:lnTo>
                <a:lnTo>
                  <a:pt x="126" y="234949"/>
                </a:lnTo>
                <a:lnTo>
                  <a:pt x="0" y="236219"/>
                </a:lnTo>
                <a:lnTo>
                  <a:pt x="253" y="236219"/>
                </a:lnTo>
                <a:lnTo>
                  <a:pt x="33782" y="307339"/>
                </a:lnTo>
                <a:lnTo>
                  <a:pt x="34671" y="309879"/>
                </a:lnTo>
                <a:lnTo>
                  <a:pt x="38353" y="309879"/>
                </a:lnTo>
                <a:lnTo>
                  <a:pt x="39115" y="308609"/>
                </a:lnTo>
                <a:lnTo>
                  <a:pt x="40767" y="307339"/>
                </a:lnTo>
                <a:lnTo>
                  <a:pt x="41401" y="306069"/>
                </a:lnTo>
                <a:lnTo>
                  <a:pt x="41910" y="306069"/>
                </a:lnTo>
                <a:lnTo>
                  <a:pt x="42290" y="304799"/>
                </a:lnTo>
                <a:lnTo>
                  <a:pt x="42799" y="304799"/>
                </a:lnTo>
                <a:lnTo>
                  <a:pt x="42799" y="302259"/>
                </a:lnTo>
                <a:lnTo>
                  <a:pt x="42545" y="302259"/>
                </a:lnTo>
                <a:lnTo>
                  <a:pt x="33655" y="284479"/>
                </a:lnTo>
                <a:lnTo>
                  <a:pt x="42311" y="275589"/>
                </a:lnTo>
                <a:lnTo>
                  <a:pt x="29463" y="275589"/>
                </a:lnTo>
                <a:lnTo>
                  <a:pt x="11049" y="237489"/>
                </a:lnTo>
                <a:lnTo>
                  <a:pt x="34120" y="237489"/>
                </a:lnTo>
                <a:lnTo>
                  <a:pt x="10287" y="226059"/>
                </a:lnTo>
                <a:close/>
              </a:path>
              <a:path w="292100" h="309879">
                <a:moveTo>
                  <a:pt x="34120" y="237489"/>
                </a:moveTo>
                <a:lnTo>
                  <a:pt x="11175" y="237489"/>
                </a:lnTo>
                <a:lnTo>
                  <a:pt x="49149" y="256539"/>
                </a:lnTo>
                <a:lnTo>
                  <a:pt x="29463" y="275589"/>
                </a:lnTo>
                <a:lnTo>
                  <a:pt x="42311" y="275589"/>
                </a:lnTo>
                <a:lnTo>
                  <a:pt x="57150" y="260349"/>
                </a:lnTo>
                <a:lnTo>
                  <a:pt x="81787" y="260349"/>
                </a:lnTo>
                <a:lnTo>
                  <a:pt x="34120" y="237489"/>
                </a:lnTo>
                <a:close/>
              </a:path>
              <a:path w="292100" h="309879">
                <a:moveTo>
                  <a:pt x="83312" y="260349"/>
                </a:moveTo>
                <a:lnTo>
                  <a:pt x="57150" y="260349"/>
                </a:lnTo>
                <a:lnTo>
                  <a:pt x="75692" y="269239"/>
                </a:lnTo>
                <a:lnTo>
                  <a:pt x="78612" y="269239"/>
                </a:lnTo>
                <a:lnTo>
                  <a:pt x="79248" y="267969"/>
                </a:lnTo>
                <a:lnTo>
                  <a:pt x="83565" y="264159"/>
                </a:lnTo>
                <a:lnTo>
                  <a:pt x="83947" y="262889"/>
                </a:lnTo>
                <a:lnTo>
                  <a:pt x="84327" y="262889"/>
                </a:lnTo>
                <a:lnTo>
                  <a:pt x="84327" y="261619"/>
                </a:lnTo>
                <a:lnTo>
                  <a:pt x="84074" y="261619"/>
                </a:lnTo>
                <a:lnTo>
                  <a:pt x="83312" y="260349"/>
                </a:lnTo>
                <a:close/>
              </a:path>
              <a:path w="292100" h="309879">
                <a:moveTo>
                  <a:pt x="78232" y="171449"/>
                </a:moveTo>
                <a:lnTo>
                  <a:pt x="68707" y="171449"/>
                </a:lnTo>
                <a:lnTo>
                  <a:pt x="66167" y="172719"/>
                </a:lnTo>
                <a:lnTo>
                  <a:pt x="63753" y="172719"/>
                </a:lnTo>
                <a:lnTo>
                  <a:pt x="61213" y="173989"/>
                </a:lnTo>
                <a:lnTo>
                  <a:pt x="58674" y="176529"/>
                </a:lnTo>
                <a:lnTo>
                  <a:pt x="55880" y="179069"/>
                </a:lnTo>
                <a:lnTo>
                  <a:pt x="54863" y="179069"/>
                </a:lnTo>
                <a:lnTo>
                  <a:pt x="40132" y="194309"/>
                </a:lnTo>
                <a:lnTo>
                  <a:pt x="39497" y="194309"/>
                </a:lnTo>
                <a:lnTo>
                  <a:pt x="39115" y="195579"/>
                </a:lnTo>
                <a:lnTo>
                  <a:pt x="38862" y="196849"/>
                </a:lnTo>
                <a:lnTo>
                  <a:pt x="38735" y="198119"/>
                </a:lnTo>
                <a:lnTo>
                  <a:pt x="39243" y="198119"/>
                </a:lnTo>
                <a:lnTo>
                  <a:pt x="92963" y="252729"/>
                </a:lnTo>
                <a:lnTo>
                  <a:pt x="94996" y="252729"/>
                </a:lnTo>
                <a:lnTo>
                  <a:pt x="95376" y="251459"/>
                </a:lnTo>
                <a:lnTo>
                  <a:pt x="96012" y="251459"/>
                </a:lnTo>
                <a:lnTo>
                  <a:pt x="97155" y="250189"/>
                </a:lnTo>
                <a:lnTo>
                  <a:pt x="97917" y="250189"/>
                </a:lnTo>
                <a:lnTo>
                  <a:pt x="98551" y="248919"/>
                </a:lnTo>
                <a:lnTo>
                  <a:pt x="99187" y="248919"/>
                </a:lnTo>
                <a:lnTo>
                  <a:pt x="99568" y="247649"/>
                </a:lnTo>
                <a:lnTo>
                  <a:pt x="99949" y="247649"/>
                </a:lnTo>
                <a:lnTo>
                  <a:pt x="100330" y="246379"/>
                </a:lnTo>
                <a:lnTo>
                  <a:pt x="100711" y="246379"/>
                </a:lnTo>
                <a:lnTo>
                  <a:pt x="100711" y="245109"/>
                </a:lnTo>
                <a:lnTo>
                  <a:pt x="100457" y="245109"/>
                </a:lnTo>
                <a:lnTo>
                  <a:pt x="76200" y="220979"/>
                </a:lnTo>
                <a:lnTo>
                  <a:pt x="81152" y="215899"/>
                </a:lnTo>
                <a:lnTo>
                  <a:pt x="82042" y="214629"/>
                </a:lnTo>
                <a:lnTo>
                  <a:pt x="70103" y="214629"/>
                </a:lnTo>
                <a:lnTo>
                  <a:pt x="51053" y="195579"/>
                </a:lnTo>
                <a:lnTo>
                  <a:pt x="60071" y="186689"/>
                </a:lnTo>
                <a:lnTo>
                  <a:pt x="61087" y="185419"/>
                </a:lnTo>
                <a:lnTo>
                  <a:pt x="62102" y="185419"/>
                </a:lnTo>
                <a:lnTo>
                  <a:pt x="63119" y="184149"/>
                </a:lnTo>
                <a:lnTo>
                  <a:pt x="64008" y="184149"/>
                </a:lnTo>
                <a:lnTo>
                  <a:pt x="67056" y="181609"/>
                </a:lnTo>
                <a:lnTo>
                  <a:pt x="89915" y="181609"/>
                </a:lnTo>
                <a:lnTo>
                  <a:pt x="88519" y="179069"/>
                </a:lnTo>
                <a:lnTo>
                  <a:pt x="86613" y="177799"/>
                </a:lnTo>
                <a:lnTo>
                  <a:pt x="84582" y="175259"/>
                </a:lnTo>
                <a:lnTo>
                  <a:pt x="82550" y="173989"/>
                </a:lnTo>
                <a:lnTo>
                  <a:pt x="78232" y="171449"/>
                </a:lnTo>
                <a:close/>
              </a:path>
              <a:path w="292100" h="309879">
                <a:moveTo>
                  <a:pt x="122319" y="210819"/>
                </a:moveTo>
                <a:lnTo>
                  <a:pt x="95376" y="210819"/>
                </a:lnTo>
                <a:lnTo>
                  <a:pt x="97282" y="212089"/>
                </a:lnTo>
                <a:lnTo>
                  <a:pt x="99187" y="212089"/>
                </a:lnTo>
                <a:lnTo>
                  <a:pt x="101219" y="213359"/>
                </a:lnTo>
                <a:lnTo>
                  <a:pt x="103377" y="214629"/>
                </a:lnTo>
                <a:lnTo>
                  <a:pt x="121920" y="222249"/>
                </a:lnTo>
                <a:lnTo>
                  <a:pt x="125857" y="222249"/>
                </a:lnTo>
                <a:lnTo>
                  <a:pt x="126364" y="220979"/>
                </a:lnTo>
                <a:lnTo>
                  <a:pt x="129286" y="218439"/>
                </a:lnTo>
                <a:lnTo>
                  <a:pt x="130301" y="217169"/>
                </a:lnTo>
                <a:lnTo>
                  <a:pt x="130556" y="217169"/>
                </a:lnTo>
                <a:lnTo>
                  <a:pt x="130810" y="215899"/>
                </a:lnTo>
                <a:lnTo>
                  <a:pt x="130937" y="214629"/>
                </a:lnTo>
                <a:lnTo>
                  <a:pt x="129794" y="214629"/>
                </a:lnTo>
                <a:lnTo>
                  <a:pt x="129286" y="213359"/>
                </a:lnTo>
                <a:lnTo>
                  <a:pt x="127762" y="213359"/>
                </a:lnTo>
                <a:lnTo>
                  <a:pt x="122319" y="210819"/>
                </a:lnTo>
                <a:close/>
              </a:path>
              <a:path w="292100" h="309879">
                <a:moveTo>
                  <a:pt x="89915" y="181609"/>
                </a:moveTo>
                <a:lnTo>
                  <a:pt x="72262" y="181609"/>
                </a:lnTo>
                <a:lnTo>
                  <a:pt x="74802" y="182879"/>
                </a:lnTo>
                <a:lnTo>
                  <a:pt x="77215" y="184149"/>
                </a:lnTo>
                <a:lnTo>
                  <a:pt x="79375" y="186689"/>
                </a:lnTo>
                <a:lnTo>
                  <a:pt x="80772" y="187959"/>
                </a:lnTo>
                <a:lnTo>
                  <a:pt x="81787" y="189229"/>
                </a:lnTo>
                <a:lnTo>
                  <a:pt x="82550" y="190499"/>
                </a:lnTo>
                <a:lnTo>
                  <a:pt x="83185" y="191769"/>
                </a:lnTo>
                <a:lnTo>
                  <a:pt x="83565" y="194309"/>
                </a:lnTo>
                <a:lnTo>
                  <a:pt x="83312" y="198119"/>
                </a:lnTo>
                <a:lnTo>
                  <a:pt x="82803" y="199389"/>
                </a:lnTo>
                <a:lnTo>
                  <a:pt x="81914" y="201929"/>
                </a:lnTo>
                <a:lnTo>
                  <a:pt x="80899" y="203199"/>
                </a:lnTo>
                <a:lnTo>
                  <a:pt x="79375" y="205739"/>
                </a:lnTo>
                <a:lnTo>
                  <a:pt x="70103" y="214629"/>
                </a:lnTo>
                <a:lnTo>
                  <a:pt x="82042" y="214629"/>
                </a:lnTo>
                <a:lnTo>
                  <a:pt x="82931" y="213359"/>
                </a:lnTo>
                <a:lnTo>
                  <a:pt x="84582" y="212089"/>
                </a:lnTo>
                <a:lnTo>
                  <a:pt x="86360" y="212089"/>
                </a:lnTo>
                <a:lnTo>
                  <a:pt x="88137" y="210819"/>
                </a:lnTo>
                <a:lnTo>
                  <a:pt x="122319" y="210819"/>
                </a:lnTo>
                <a:lnTo>
                  <a:pt x="108712" y="204469"/>
                </a:lnTo>
                <a:lnTo>
                  <a:pt x="106807" y="204469"/>
                </a:lnTo>
                <a:lnTo>
                  <a:pt x="104901" y="203199"/>
                </a:lnTo>
                <a:lnTo>
                  <a:pt x="103124" y="203199"/>
                </a:lnTo>
                <a:lnTo>
                  <a:pt x="101473" y="201929"/>
                </a:lnTo>
                <a:lnTo>
                  <a:pt x="89788" y="201929"/>
                </a:lnTo>
                <a:lnTo>
                  <a:pt x="90932" y="200659"/>
                </a:lnTo>
                <a:lnTo>
                  <a:pt x="91694" y="198119"/>
                </a:lnTo>
                <a:lnTo>
                  <a:pt x="92710" y="194309"/>
                </a:lnTo>
                <a:lnTo>
                  <a:pt x="92583" y="187959"/>
                </a:lnTo>
                <a:lnTo>
                  <a:pt x="92456" y="186689"/>
                </a:lnTo>
                <a:lnTo>
                  <a:pt x="91821" y="185419"/>
                </a:lnTo>
                <a:lnTo>
                  <a:pt x="90932" y="182879"/>
                </a:lnTo>
                <a:lnTo>
                  <a:pt x="89915" y="181609"/>
                </a:lnTo>
                <a:close/>
              </a:path>
              <a:path w="292100" h="309879">
                <a:moveTo>
                  <a:pt x="137413" y="209549"/>
                </a:moveTo>
                <a:lnTo>
                  <a:pt x="135636" y="209549"/>
                </a:lnTo>
                <a:lnTo>
                  <a:pt x="136017" y="210819"/>
                </a:lnTo>
                <a:lnTo>
                  <a:pt x="136906" y="210819"/>
                </a:lnTo>
                <a:lnTo>
                  <a:pt x="137413" y="209549"/>
                </a:lnTo>
                <a:close/>
              </a:path>
              <a:path w="292100" h="309879">
                <a:moveTo>
                  <a:pt x="110617" y="125729"/>
                </a:moveTo>
                <a:lnTo>
                  <a:pt x="108331" y="125729"/>
                </a:lnTo>
                <a:lnTo>
                  <a:pt x="107950" y="126999"/>
                </a:lnTo>
                <a:lnTo>
                  <a:pt x="106172" y="126999"/>
                </a:lnTo>
                <a:lnTo>
                  <a:pt x="104775" y="129539"/>
                </a:lnTo>
                <a:lnTo>
                  <a:pt x="103759" y="129539"/>
                </a:lnTo>
                <a:lnTo>
                  <a:pt x="102870" y="130809"/>
                </a:lnTo>
                <a:lnTo>
                  <a:pt x="101726" y="132079"/>
                </a:lnTo>
                <a:lnTo>
                  <a:pt x="101219" y="132079"/>
                </a:lnTo>
                <a:lnTo>
                  <a:pt x="100837" y="133349"/>
                </a:lnTo>
                <a:lnTo>
                  <a:pt x="100584" y="133349"/>
                </a:lnTo>
                <a:lnTo>
                  <a:pt x="100330" y="134619"/>
                </a:lnTo>
                <a:lnTo>
                  <a:pt x="100202" y="134619"/>
                </a:lnTo>
                <a:lnTo>
                  <a:pt x="100202" y="135889"/>
                </a:lnTo>
                <a:lnTo>
                  <a:pt x="100457" y="135889"/>
                </a:lnTo>
                <a:lnTo>
                  <a:pt x="134112" y="208279"/>
                </a:lnTo>
                <a:lnTo>
                  <a:pt x="134493" y="208279"/>
                </a:lnTo>
                <a:lnTo>
                  <a:pt x="134874" y="209549"/>
                </a:lnTo>
                <a:lnTo>
                  <a:pt x="138557" y="209549"/>
                </a:lnTo>
                <a:lnTo>
                  <a:pt x="139319" y="208279"/>
                </a:lnTo>
                <a:lnTo>
                  <a:pt x="140208" y="207009"/>
                </a:lnTo>
                <a:lnTo>
                  <a:pt x="140970" y="207009"/>
                </a:lnTo>
                <a:lnTo>
                  <a:pt x="141605" y="205739"/>
                </a:lnTo>
                <a:lnTo>
                  <a:pt x="142112" y="205739"/>
                </a:lnTo>
                <a:lnTo>
                  <a:pt x="142875" y="204469"/>
                </a:lnTo>
                <a:lnTo>
                  <a:pt x="143001" y="201929"/>
                </a:lnTo>
                <a:lnTo>
                  <a:pt x="142748" y="201929"/>
                </a:lnTo>
                <a:lnTo>
                  <a:pt x="133858" y="184149"/>
                </a:lnTo>
                <a:lnTo>
                  <a:pt x="142514" y="175259"/>
                </a:lnTo>
                <a:lnTo>
                  <a:pt x="129794" y="175259"/>
                </a:lnTo>
                <a:lnTo>
                  <a:pt x="111251" y="138429"/>
                </a:lnTo>
                <a:lnTo>
                  <a:pt x="137051" y="138429"/>
                </a:lnTo>
                <a:lnTo>
                  <a:pt x="110617" y="125729"/>
                </a:lnTo>
                <a:close/>
              </a:path>
              <a:path w="292100" h="309879">
                <a:moveTo>
                  <a:pt x="137051" y="138429"/>
                </a:moveTo>
                <a:lnTo>
                  <a:pt x="111378" y="138429"/>
                </a:lnTo>
                <a:lnTo>
                  <a:pt x="149351" y="156209"/>
                </a:lnTo>
                <a:lnTo>
                  <a:pt x="129794" y="175259"/>
                </a:lnTo>
                <a:lnTo>
                  <a:pt x="142514" y="175259"/>
                </a:lnTo>
                <a:lnTo>
                  <a:pt x="157352" y="160019"/>
                </a:lnTo>
                <a:lnTo>
                  <a:pt x="181990" y="160019"/>
                </a:lnTo>
                <a:lnTo>
                  <a:pt x="137051" y="138429"/>
                </a:lnTo>
                <a:close/>
              </a:path>
              <a:path w="292100" h="309879">
                <a:moveTo>
                  <a:pt x="181990" y="160019"/>
                </a:moveTo>
                <a:lnTo>
                  <a:pt x="157352" y="160019"/>
                </a:lnTo>
                <a:lnTo>
                  <a:pt x="175895" y="168909"/>
                </a:lnTo>
                <a:lnTo>
                  <a:pt x="178815" y="168909"/>
                </a:lnTo>
                <a:lnTo>
                  <a:pt x="179450" y="167639"/>
                </a:lnTo>
                <a:lnTo>
                  <a:pt x="181610" y="166369"/>
                </a:lnTo>
                <a:lnTo>
                  <a:pt x="182625" y="165099"/>
                </a:lnTo>
                <a:lnTo>
                  <a:pt x="183769" y="163829"/>
                </a:lnTo>
                <a:lnTo>
                  <a:pt x="184276" y="163829"/>
                </a:lnTo>
                <a:lnTo>
                  <a:pt x="184531" y="162559"/>
                </a:lnTo>
                <a:lnTo>
                  <a:pt x="184531" y="161289"/>
                </a:lnTo>
                <a:lnTo>
                  <a:pt x="183514" y="161289"/>
                </a:lnTo>
                <a:lnTo>
                  <a:pt x="181990" y="160019"/>
                </a:lnTo>
                <a:close/>
              </a:path>
              <a:path w="292100" h="309879">
                <a:moveTo>
                  <a:pt x="147065" y="88899"/>
                </a:moveTo>
                <a:lnTo>
                  <a:pt x="144652" y="88899"/>
                </a:lnTo>
                <a:lnTo>
                  <a:pt x="142875" y="90169"/>
                </a:lnTo>
                <a:lnTo>
                  <a:pt x="142112" y="91439"/>
                </a:lnTo>
                <a:lnTo>
                  <a:pt x="141477" y="92709"/>
                </a:lnTo>
                <a:lnTo>
                  <a:pt x="140843" y="92709"/>
                </a:lnTo>
                <a:lnTo>
                  <a:pt x="140462" y="93979"/>
                </a:lnTo>
                <a:lnTo>
                  <a:pt x="139700" y="93979"/>
                </a:lnTo>
                <a:lnTo>
                  <a:pt x="139446" y="96519"/>
                </a:lnTo>
                <a:lnTo>
                  <a:pt x="193294" y="149859"/>
                </a:lnTo>
                <a:lnTo>
                  <a:pt x="194310" y="151129"/>
                </a:lnTo>
                <a:lnTo>
                  <a:pt x="196469" y="149859"/>
                </a:lnTo>
                <a:lnTo>
                  <a:pt x="197993" y="149859"/>
                </a:lnTo>
                <a:lnTo>
                  <a:pt x="208878" y="138429"/>
                </a:lnTo>
                <a:lnTo>
                  <a:pt x="196214" y="138429"/>
                </a:lnTo>
                <a:lnTo>
                  <a:pt x="147065" y="88899"/>
                </a:lnTo>
                <a:close/>
              </a:path>
              <a:path w="292100" h="309879">
                <a:moveTo>
                  <a:pt x="217932" y="116839"/>
                </a:moveTo>
                <a:lnTo>
                  <a:pt x="217043" y="116839"/>
                </a:lnTo>
                <a:lnTo>
                  <a:pt x="216662" y="118109"/>
                </a:lnTo>
                <a:lnTo>
                  <a:pt x="196214" y="138429"/>
                </a:lnTo>
                <a:lnTo>
                  <a:pt x="208878" y="138429"/>
                </a:lnTo>
                <a:lnTo>
                  <a:pt x="223393" y="123189"/>
                </a:lnTo>
                <a:lnTo>
                  <a:pt x="223265" y="121919"/>
                </a:lnTo>
                <a:lnTo>
                  <a:pt x="222885" y="121919"/>
                </a:lnTo>
                <a:lnTo>
                  <a:pt x="222503" y="120649"/>
                </a:lnTo>
                <a:lnTo>
                  <a:pt x="221742" y="120649"/>
                </a:lnTo>
                <a:lnTo>
                  <a:pt x="221234" y="119379"/>
                </a:lnTo>
                <a:lnTo>
                  <a:pt x="220599" y="119379"/>
                </a:lnTo>
                <a:lnTo>
                  <a:pt x="220090" y="118109"/>
                </a:lnTo>
                <a:lnTo>
                  <a:pt x="218694" y="118109"/>
                </a:lnTo>
                <a:lnTo>
                  <a:pt x="217932" y="116839"/>
                </a:lnTo>
                <a:close/>
              </a:path>
              <a:path w="292100" h="309879">
                <a:moveTo>
                  <a:pt x="233552" y="113029"/>
                </a:moveTo>
                <a:lnTo>
                  <a:pt x="232537" y="113029"/>
                </a:lnTo>
                <a:lnTo>
                  <a:pt x="232790" y="114299"/>
                </a:lnTo>
                <a:lnTo>
                  <a:pt x="233552" y="113029"/>
                </a:lnTo>
                <a:close/>
              </a:path>
              <a:path w="292100" h="309879">
                <a:moveTo>
                  <a:pt x="184785" y="50799"/>
                </a:moveTo>
                <a:lnTo>
                  <a:pt x="182752" y="50799"/>
                </a:lnTo>
                <a:lnTo>
                  <a:pt x="182372" y="52069"/>
                </a:lnTo>
                <a:lnTo>
                  <a:pt x="180594" y="53339"/>
                </a:lnTo>
                <a:lnTo>
                  <a:pt x="177800" y="55879"/>
                </a:lnTo>
                <a:lnTo>
                  <a:pt x="177546" y="57149"/>
                </a:lnTo>
                <a:lnTo>
                  <a:pt x="177292" y="57149"/>
                </a:lnTo>
                <a:lnTo>
                  <a:pt x="177037" y="58419"/>
                </a:lnTo>
                <a:lnTo>
                  <a:pt x="177292" y="58419"/>
                </a:lnTo>
                <a:lnTo>
                  <a:pt x="232028" y="113029"/>
                </a:lnTo>
                <a:lnTo>
                  <a:pt x="234950" y="113029"/>
                </a:lnTo>
                <a:lnTo>
                  <a:pt x="235585" y="111759"/>
                </a:lnTo>
                <a:lnTo>
                  <a:pt x="236220" y="111759"/>
                </a:lnTo>
                <a:lnTo>
                  <a:pt x="236855" y="110489"/>
                </a:lnTo>
                <a:lnTo>
                  <a:pt x="238251" y="109219"/>
                </a:lnTo>
                <a:lnTo>
                  <a:pt x="239013" y="107949"/>
                </a:lnTo>
                <a:lnTo>
                  <a:pt x="239522" y="107949"/>
                </a:lnTo>
                <a:lnTo>
                  <a:pt x="239649" y="106679"/>
                </a:lnTo>
                <a:lnTo>
                  <a:pt x="239522" y="105409"/>
                </a:lnTo>
                <a:lnTo>
                  <a:pt x="239268" y="105409"/>
                </a:lnTo>
                <a:lnTo>
                  <a:pt x="184785" y="50799"/>
                </a:lnTo>
                <a:close/>
              </a:path>
              <a:path w="292100" h="309879">
                <a:moveTo>
                  <a:pt x="207645" y="29209"/>
                </a:moveTo>
                <a:lnTo>
                  <a:pt x="204470" y="29209"/>
                </a:lnTo>
                <a:lnTo>
                  <a:pt x="203835" y="30479"/>
                </a:lnTo>
                <a:lnTo>
                  <a:pt x="203200" y="30479"/>
                </a:lnTo>
                <a:lnTo>
                  <a:pt x="201168" y="33019"/>
                </a:lnTo>
                <a:lnTo>
                  <a:pt x="200787" y="33019"/>
                </a:lnTo>
                <a:lnTo>
                  <a:pt x="200025" y="34289"/>
                </a:lnTo>
                <a:lnTo>
                  <a:pt x="199644" y="34289"/>
                </a:lnTo>
                <a:lnTo>
                  <a:pt x="199644" y="35559"/>
                </a:lnTo>
                <a:lnTo>
                  <a:pt x="199898" y="35559"/>
                </a:lnTo>
                <a:lnTo>
                  <a:pt x="200151" y="36829"/>
                </a:lnTo>
                <a:lnTo>
                  <a:pt x="254381" y="90169"/>
                </a:lnTo>
                <a:lnTo>
                  <a:pt x="255143" y="91439"/>
                </a:lnTo>
                <a:lnTo>
                  <a:pt x="255777" y="91439"/>
                </a:lnTo>
                <a:lnTo>
                  <a:pt x="256159" y="90169"/>
                </a:lnTo>
                <a:lnTo>
                  <a:pt x="257048" y="90169"/>
                </a:lnTo>
                <a:lnTo>
                  <a:pt x="258825" y="88899"/>
                </a:lnTo>
                <a:lnTo>
                  <a:pt x="259587" y="87629"/>
                </a:lnTo>
                <a:lnTo>
                  <a:pt x="260223" y="87629"/>
                </a:lnTo>
                <a:lnTo>
                  <a:pt x="260858" y="86359"/>
                </a:lnTo>
                <a:lnTo>
                  <a:pt x="261620" y="86359"/>
                </a:lnTo>
                <a:lnTo>
                  <a:pt x="261874" y="85089"/>
                </a:lnTo>
                <a:lnTo>
                  <a:pt x="262127" y="85089"/>
                </a:lnTo>
                <a:lnTo>
                  <a:pt x="262382" y="83819"/>
                </a:lnTo>
                <a:lnTo>
                  <a:pt x="262127" y="83819"/>
                </a:lnTo>
                <a:lnTo>
                  <a:pt x="233680" y="54609"/>
                </a:lnTo>
                <a:lnTo>
                  <a:pt x="291592" y="54609"/>
                </a:lnTo>
                <a:lnTo>
                  <a:pt x="291084" y="53339"/>
                </a:lnTo>
                <a:lnTo>
                  <a:pt x="232790" y="53339"/>
                </a:lnTo>
                <a:lnTo>
                  <a:pt x="207645" y="29209"/>
                </a:lnTo>
                <a:close/>
              </a:path>
              <a:path w="292100" h="309879">
                <a:moveTo>
                  <a:pt x="291719" y="54609"/>
                </a:moveTo>
                <a:lnTo>
                  <a:pt x="233680" y="54609"/>
                </a:lnTo>
                <a:lnTo>
                  <a:pt x="282701" y="62229"/>
                </a:lnTo>
                <a:lnTo>
                  <a:pt x="285496" y="62229"/>
                </a:lnTo>
                <a:lnTo>
                  <a:pt x="286131" y="60959"/>
                </a:lnTo>
                <a:lnTo>
                  <a:pt x="286893" y="60959"/>
                </a:lnTo>
                <a:lnTo>
                  <a:pt x="287782" y="59689"/>
                </a:lnTo>
                <a:lnTo>
                  <a:pt x="288798" y="58419"/>
                </a:lnTo>
                <a:lnTo>
                  <a:pt x="289560" y="58419"/>
                </a:lnTo>
                <a:lnTo>
                  <a:pt x="290195" y="57149"/>
                </a:lnTo>
                <a:lnTo>
                  <a:pt x="291084" y="55879"/>
                </a:lnTo>
                <a:lnTo>
                  <a:pt x="291464" y="55879"/>
                </a:lnTo>
                <a:lnTo>
                  <a:pt x="291719" y="54609"/>
                </a:lnTo>
                <a:close/>
              </a:path>
              <a:path w="292100" h="309879">
                <a:moveTo>
                  <a:pt x="235712" y="0"/>
                </a:moveTo>
                <a:lnTo>
                  <a:pt x="233680" y="0"/>
                </a:lnTo>
                <a:lnTo>
                  <a:pt x="233299" y="1269"/>
                </a:lnTo>
                <a:lnTo>
                  <a:pt x="232790" y="1269"/>
                </a:lnTo>
                <a:lnTo>
                  <a:pt x="231521" y="2539"/>
                </a:lnTo>
                <a:lnTo>
                  <a:pt x="229997" y="3809"/>
                </a:lnTo>
                <a:lnTo>
                  <a:pt x="229488" y="3809"/>
                </a:lnTo>
                <a:lnTo>
                  <a:pt x="228981" y="5079"/>
                </a:lnTo>
                <a:lnTo>
                  <a:pt x="228600" y="5079"/>
                </a:lnTo>
                <a:lnTo>
                  <a:pt x="228219" y="6349"/>
                </a:lnTo>
                <a:lnTo>
                  <a:pt x="227837" y="6349"/>
                </a:lnTo>
                <a:lnTo>
                  <a:pt x="227584" y="8889"/>
                </a:lnTo>
                <a:lnTo>
                  <a:pt x="232790" y="53339"/>
                </a:lnTo>
                <a:lnTo>
                  <a:pt x="289940" y="53339"/>
                </a:lnTo>
                <a:lnTo>
                  <a:pt x="289178" y="52069"/>
                </a:lnTo>
                <a:lnTo>
                  <a:pt x="287909" y="52069"/>
                </a:lnTo>
                <a:lnTo>
                  <a:pt x="240919" y="45719"/>
                </a:lnTo>
                <a:lnTo>
                  <a:pt x="237109" y="3809"/>
                </a:lnTo>
                <a:lnTo>
                  <a:pt x="236855" y="2539"/>
                </a:lnTo>
                <a:lnTo>
                  <a:pt x="236727" y="2539"/>
                </a:lnTo>
                <a:lnTo>
                  <a:pt x="235712" y="0"/>
                </a:lnTo>
                <a:close/>
              </a:path>
              <a:path w="292100" h="309879">
                <a:moveTo>
                  <a:pt x="207137" y="27939"/>
                </a:moveTo>
                <a:lnTo>
                  <a:pt x="205867" y="27939"/>
                </a:lnTo>
                <a:lnTo>
                  <a:pt x="205486" y="29209"/>
                </a:lnTo>
                <a:lnTo>
                  <a:pt x="207390" y="29209"/>
                </a:lnTo>
                <a:lnTo>
                  <a:pt x="207137" y="27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72301" y="4731130"/>
            <a:ext cx="362585" cy="344170"/>
          </a:xfrm>
          <a:custGeom>
            <a:avLst/>
            <a:gdLst/>
            <a:ahLst/>
            <a:cxnLst/>
            <a:rect l="l" t="t" r="r" b="b"/>
            <a:pathLst>
              <a:path w="362584" h="344170">
                <a:moveTo>
                  <a:pt x="36676" y="294640"/>
                </a:moveTo>
                <a:lnTo>
                  <a:pt x="22733" y="294640"/>
                </a:lnTo>
                <a:lnTo>
                  <a:pt x="71881" y="344170"/>
                </a:lnTo>
                <a:lnTo>
                  <a:pt x="74929" y="344170"/>
                </a:lnTo>
                <a:lnTo>
                  <a:pt x="76200" y="342900"/>
                </a:lnTo>
                <a:lnTo>
                  <a:pt x="76834" y="341630"/>
                </a:lnTo>
                <a:lnTo>
                  <a:pt x="77597" y="341630"/>
                </a:lnTo>
                <a:lnTo>
                  <a:pt x="78104" y="340360"/>
                </a:lnTo>
                <a:lnTo>
                  <a:pt x="78485" y="340360"/>
                </a:lnTo>
                <a:lnTo>
                  <a:pt x="78994" y="339090"/>
                </a:lnTo>
                <a:lnTo>
                  <a:pt x="79375" y="339090"/>
                </a:lnTo>
                <a:lnTo>
                  <a:pt x="79628" y="337820"/>
                </a:lnTo>
                <a:lnTo>
                  <a:pt x="79375" y="336550"/>
                </a:lnTo>
                <a:lnTo>
                  <a:pt x="36676" y="294640"/>
                </a:lnTo>
                <a:close/>
              </a:path>
              <a:path w="362584" h="344170">
                <a:moveTo>
                  <a:pt x="42925" y="265430"/>
                </a:moveTo>
                <a:lnTo>
                  <a:pt x="40258" y="265430"/>
                </a:lnTo>
                <a:lnTo>
                  <a:pt x="126" y="304800"/>
                </a:lnTo>
                <a:lnTo>
                  <a:pt x="0" y="306070"/>
                </a:lnTo>
                <a:lnTo>
                  <a:pt x="253" y="307340"/>
                </a:lnTo>
                <a:lnTo>
                  <a:pt x="762" y="307340"/>
                </a:lnTo>
                <a:lnTo>
                  <a:pt x="1143" y="308610"/>
                </a:lnTo>
                <a:lnTo>
                  <a:pt x="3175" y="311150"/>
                </a:lnTo>
                <a:lnTo>
                  <a:pt x="6731" y="311150"/>
                </a:lnTo>
                <a:lnTo>
                  <a:pt x="22733" y="294640"/>
                </a:lnTo>
                <a:lnTo>
                  <a:pt x="36676" y="294640"/>
                </a:lnTo>
                <a:lnTo>
                  <a:pt x="30225" y="288290"/>
                </a:lnTo>
                <a:lnTo>
                  <a:pt x="46354" y="271780"/>
                </a:lnTo>
                <a:lnTo>
                  <a:pt x="46608" y="270510"/>
                </a:lnTo>
                <a:lnTo>
                  <a:pt x="46354" y="269240"/>
                </a:lnTo>
                <a:lnTo>
                  <a:pt x="45847" y="269240"/>
                </a:lnTo>
                <a:lnTo>
                  <a:pt x="44957" y="267970"/>
                </a:lnTo>
                <a:lnTo>
                  <a:pt x="44450" y="266700"/>
                </a:lnTo>
                <a:lnTo>
                  <a:pt x="43815" y="266700"/>
                </a:lnTo>
                <a:lnTo>
                  <a:pt x="42925" y="265430"/>
                </a:lnTo>
                <a:close/>
              </a:path>
              <a:path w="362584" h="344170">
                <a:moveTo>
                  <a:pt x="93345" y="219710"/>
                </a:moveTo>
                <a:lnTo>
                  <a:pt x="62610" y="245110"/>
                </a:lnTo>
                <a:lnTo>
                  <a:pt x="60705" y="250190"/>
                </a:lnTo>
                <a:lnTo>
                  <a:pt x="59944" y="254000"/>
                </a:lnTo>
                <a:lnTo>
                  <a:pt x="60325" y="259080"/>
                </a:lnTo>
                <a:lnTo>
                  <a:pt x="60832" y="264160"/>
                </a:lnTo>
                <a:lnTo>
                  <a:pt x="62229" y="267970"/>
                </a:lnTo>
                <a:lnTo>
                  <a:pt x="64770" y="273050"/>
                </a:lnTo>
                <a:lnTo>
                  <a:pt x="67437" y="278130"/>
                </a:lnTo>
                <a:lnTo>
                  <a:pt x="70866" y="281940"/>
                </a:lnTo>
                <a:lnTo>
                  <a:pt x="75310" y="287020"/>
                </a:lnTo>
                <a:lnTo>
                  <a:pt x="80009" y="292100"/>
                </a:lnTo>
                <a:lnTo>
                  <a:pt x="84581" y="294640"/>
                </a:lnTo>
                <a:lnTo>
                  <a:pt x="89153" y="298450"/>
                </a:lnTo>
                <a:lnTo>
                  <a:pt x="93725" y="300990"/>
                </a:lnTo>
                <a:lnTo>
                  <a:pt x="98298" y="302260"/>
                </a:lnTo>
                <a:lnTo>
                  <a:pt x="111505" y="302260"/>
                </a:lnTo>
                <a:lnTo>
                  <a:pt x="115950" y="299720"/>
                </a:lnTo>
                <a:lnTo>
                  <a:pt x="120269" y="298450"/>
                </a:lnTo>
                <a:lnTo>
                  <a:pt x="124587" y="294640"/>
                </a:lnTo>
                <a:lnTo>
                  <a:pt x="127423" y="292100"/>
                </a:lnTo>
                <a:lnTo>
                  <a:pt x="106172" y="292100"/>
                </a:lnTo>
                <a:lnTo>
                  <a:pt x="102743" y="290830"/>
                </a:lnTo>
                <a:lnTo>
                  <a:pt x="99441" y="290830"/>
                </a:lnTo>
                <a:lnTo>
                  <a:pt x="96139" y="289560"/>
                </a:lnTo>
                <a:lnTo>
                  <a:pt x="70230" y="255270"/>
                </a:lnTo>
                <a:lnTo>
                  <a:pt x="70357" y="252730"/>
                </a:lnTo>
                <a:lnTo>
                  <a:pt x="72390" y="245110"/>
                </a:lnTo>
                <a:lnTo>
                  <a:pt x="74549" y="242570"/>
                </a:lnTo>
                <a:lnTo>
                  <a:pt x="77724" y="238760"/>
                </a:lnTo>
                <a:lnTo>
                  <a:pt x="81025" y="234950"/>
                </a:lnTo>
                <a:lnTo>
                  <a:pt x="87629" y="232410"/>
                </a:lnTo>
                <a:lnTo>
                  <a:pt x="91058" y="231140"/>
                </a:lnTo>
                <a:lnTo>
                  <a:pt x="120396" y="231140"/>
                </a:lnTo>
                <a:lnTo>
                  <a:pt x="115824" y="227330"/>
                </a:lnTo>
                <a:lnTo>
                  <a:pt x="106679" y="222250"/>
                </a:lnTo>
                <a:lnTo>
                  <a:pt x="102234" y="220980"/>
                </a:lnTo>
                <a:lnTo>
                  <a:pt x="97790" y="220980"/>
                </a:lnTo>
                <a:lnTo>
                  <a:pt x="93345" y="219710"/>
                </a:lnTo>
                <a:close/>
              </a:path>
              <a:path w="362584" h="344170">
                <a:moveTo>
                  <a:pt x="120396" y="231140"/>
                </a:moveTo>
                <a:lnTo>
                  <a:pt x="97663" y="231140"/>
                </a:lnTo>
                <a:lnTo>
                  <a:pt x="101092" y="232410"/>
                </a:lnTo>
                <a:lnTo>
                  <a:pt x="104394" y="233680"/>
                </a:lnTo>
                <a:lnTo>
                  <a:pt x="107696" y="236220"/>
                </a:lnTo>
                <a:lnTo>
                  <a:pt x="110998" y="237490"/>
                </a:lnTo>
                <a:lnTo>
                  <a:pt x="114300" y="241300"/>
                </a:lnTo>
                <a:lnTo>
                  <a:pt x="117475" y="243840"/>
                </a:lnTo>
                <a:lnTo>
                  <a:pt x="120523" y="247650"/>
                </a:lnTo>
                <a:lnTo>
                  <a:pt x="123190" y="250190"/>
                </a:lnTo>
                <a:lnTo>
                  <a:pt x="125349" y="254000"/>
                </a:lnTo>
                <a:lnTo>
                  <a:pt x="127507" y="256540"/>
                </a:lnTo>
                <a:lnTo>
                  <a:pt x="128904" y="260350"/>
                </a:lnTo>
                <a:lnTo>
                  <a:pt x="129667" y="264160"/>
                </a:lnTo>
                <a:lnTo>
                  <a:pt x="130301" y="266700"/>
                </a:lnTo>
                <a:lnTo>
                  <a:pt x="130175" y="270510"/>
                </a:lnTo>
                <a:lnTo>
                  <a:pt x="109474" y="292100"/>
                </a:lnTo>
                <a:lnTo>
                  <a:pt x="127423" y="292100"/>
                </a:lnTo>
                <a:lnTo>
                  <a:pt x="140589" y="267970"/>
                </a:lnTo>
                <a:lnTo>
                  <a:pt x="139700" y="259080"/>
                </a:lnTo>
                <a:lnTo>
                  <a:pt x="124968" y="234950"/>
                </a:lnTo>
                <a:lnTo>
                  <a:pt x="120396" y="231140"/>
                </a:lnTo>
                <a:close/>
              </a:path>
              <a:path w="362584" h="344170">
                <a:moveTo>
                  <a:pt x="151383" y="171450"/>
                </a:moveTo>
                <a:lnTo>
                  <a:pt x="139192" y="171450"/>
                </a:lnTo>
                <a:lnTo>
                  <a:pt x="136651" y="172720"/>
                </a:lnTo>
                <a:lnTo>
                  <a:pt x="134493" y="172720"/>
                </a:lnTo>
                <a:lnTo>
                  <a:pt x="130682" y="175260"/>
                </a:lnTo>
                <a:lnTo>
                  <a:pt x="129158" y="176530"/>
                </a:lnTo>
                <a:lnTo>
                  <a:pt x="128016" y="177800"/>
                </a:lnTo>
                <a:lnTo>
                  <a:pt x="126746" y="179070"/>
                </a:lnTo>
                <a:lnTo>
                  <a:pt x="125475" y="179070"/>
                </a:lnTo>
                <a:lnTo>
                  <a:pt x="112141" y="193040"/>
                </a:lnTo>
                <a:lnTo>
                  <a:pt x="111505" y="194310"/>
                </a:lnTo>
                <a:lnTo>
                  <a:pt x="110998" y="194310"/>
                </a:lnTo>
                <a:lnTo>
                  <a:pt x="110744" y="196850"/>
                </a:lnTo>
                <a:lnTo>
                  <a:pt x="111251" y="198120"/>
                </a:lnTo>
                <a:lnTo>
                  <a:pt x="164846" y="251460"/>
                </a:lnTo>
                <a:lnTo>
                  <a:pt x="167258" y="251460"/>
                </a:lnTo>
                <a:lnTo>
                  <a:pt x="167894" y="250190"/>
                </a:lnTo>
                <a:lnTo>
                  <a:pt x="169037" y="250190"/>
                </a:lnTo>
                <a:lnTo>
                  <a:pt x="169799" y="248920"/>
                </a:lnTo>
                <a:lnTo>
                  <a:pt x="170433" y="248920"/>
                </a:lnTo>
                <a:lnTo>
                  <a:pt x="171069" y="247650"/>
                </a:lnTo>
                <a:lnTo>
                  <a:pt x="171450" y="247650"/>
                </a:lnTo>
                <a:lnTo>
                  <a:pt x="172212" y="246380"/>
                </a:lnTo>
                <a:lnTo>
                  <a:pt x="172466" y="245110"/>
                </a:lnTo>
                <a:lnTo>
                  <a:pt x="172339" y="243840"/>
                </a:lnTo>
                <a:lnTo>
                  <a:pt x="151765" y="223520"/>
                </a:lnTo>
                <a:lnTo>
                  <a:pt x="157956" y="217170"/>
                </a:lnTo>
                <a:lnTo>
                  <a:pt x="145669" y="217170"/>
                </a:lnTo>
                <a:lnTo>
                  <a:pt x="122935" y="194310"/>
                </a:lnTo>
                <a:lnTo>
                  <a:pt x="132588" y="185420"/>
                </a:lnTo>
                <a:lnTo>
                  <a:pt x="134112" y="184150"/>
                </a:lnTo>
                <a:lnTo>
                  <a:pt x="135763" y="182880"/>
                </a:lnTo>
                <a:lnTo>
                  <a:pt x="137541" y="181610"/>
                </a:lnTo>
                <a:lnTo>
                  <a:pt x="163999" y="181610"/>
                </a:lnTo>
                <a:lnTo>
                  <a:pt x="163322" y="180340"/>
                </a:lnTo>
                <a:lnTo>
                  <a:pt x="160527" y="177800"/>
                </a:lnTo>
                <a:lnTo>
                  <a:pt x="158369" y="175260"/>
                </a:lnTo>
                <a:lnTo>
                  <a:pt x="153797" y="172720"/>
                </a:lnTo>
                <a:lnTo>
                  <a:pt x="151383" y="171450"/>
                </a:lnTo>
                <a:close/>
              </a:path>
              <a:path w="362584" h="344170">
                <a:moveTo>
                  <a:pt x="163999" y="181610"/>
                </a:moveTo>
                <a:lnTo>
                  <a:pt x="146176" y="181610"/>
                </a:lnTo>
                <a:lnTo>
                  <a:pt x="148590" y="182880"/>
                </a:lnTo>
                <a:lnTo>
                  <a:pt x="150875" y="184150"/>
                </a:lnTo>
                <a:lnTo>
                  <a:pt x="153162" y="186690"/>
                </a:lnTo>
                <a:lnTo>
                  <a:pt x="154940" y="187960"/>
                </a:lnTo>
                <a:lnTo>
                  <a:pt x="156209" y="190500"/>
                </a:lnTo>
                <a:lnTo>
                  <a:pt x="157099" y="191770"/>
                </a:lnTo>
                <a:lnTo>
                  <a:pt x="157988" y="194310"/>
                </a:lnTo>
                <a:lnTo>
                  <a:pt x="158496" y="195580"/>
                </a:lnTo>
                <a:lnTo>
                  <a:pt x="158496" y="199390"/>
                </a:lnTo>
                <a:lnTo>
                  <a:pt x="158115" y="201930"/>
                </a:lnTo>
                <a:lnTo>
                  <a:pt x="157225" y="204470"/>
                </a:lnTo>
                <a:lnTo>
                  <a:pt x="156209" y="205740"/>
                </a:lnTo>
                <a:lnTo>
                  <a:pt x="154685" y="208280"/>
                </a:lnTo>
                <a:lnTo>
                  <a:pt x="145669" y="217170"/>
                </a:lnTo>
                <a:lnTo>
                  <a:pt x="157956" y="217170"/>
                </a:lnTo>
                <a:lnTo>
                  <a:pt x="161671" y="213360"/>
                </a:lnTo>
                <a:lnTo>
                  <a:pt x="164210" y="210820"/>
                </a:lnTo>
                <a:lnTo>
                  <a:pt x="167513" y="203200"/>
                </a:lnTo>
                <a:lnTo>
                  <a:pt x="168401" y="199390"/>
                </a:lnTo>
                <a:lnTo>
                  <a:pt x="168655" y="193040"/>
                </a:lnTo>
                <a:lnTo>
                  <a:pt x="168148" y="190500"/>
                </a:lnTo>
                <a:lnTo>
                  <a:pt x="165353" y="184150"/>
                </a:lnTo>
                <a:lnTo>
                  <a:pt x="163999" y="181610"/>
                </a:lnTo>
                <a:close/>
              </a:path>
              <a:path w="362584" h="344170">
                <a:moveTo>
                  <a:pt x="163702" y="142240"/>
                </a:moveTo>
                <a:lnTo>
                  <a:pt x="163195" y="142240"/>
                </a:lnTo>
                <a:lnTo>
                  <a:pt x="162432" y="143510"/>
                </a:lnTo>
                <a:lnTo>
                  <a:pt x="161035" y="143510"/>
                </a:lnTo>
                <a:lnTo>
                  <a:pt x="160400" y="144780"/>
                </a:lnTo>
                <a:lnTo>
                  <a:pt x="158369" y="146050"/>
                </a:lnTo>
                <a:lnTo>
                  <a:pt x="156972" y="148590"/>
                </a:lnTo>
                <a:lnTo>
                  <a:pt x="156464" y="148590"/>
                </a:lnTo>
                <a:lnTo>
                  <a:pt x="156209" y="149860"/>
                </a:lnTo>
                <a:lnTo>
                  <a:pt x="156464" y="151130"/>
                </a:lnTo>
                <a:lnTo>
                  <a:pt x="210184" y="204470"/>
                </a:lnTo>
                <a:lnTo>
                  <a:pt x="214249" y="204470"/>
                </a:lnTo>
                <a:lnTo>
                  <a:pt x="214883" y="203200"/>
                </a:lnTo>
                <a:lnTo>
                  <a:pt x="226735" y="191770"/>
                </a:lnTo>
                <a:lnTo>
                  <a:pt x="213105" y="191770"/>
                </a:lnTo>
                <a:lnTo>
                  <a:pt x="163956" y="143510"/>
                </a:lnTo>
                <a:lnTo>
                  <a:pt x="163702" y="142240"/>
                </a:lnTo>
                <a:close/>
              </a:path>
              <a:path w="362584" h="344170">
                <a:moveTo>
                  <a:pt x="236093" y="171450"/>
                </a:moveTo>
                <a:lnTo>
                  <a:pt x="233552" y="171450"/>
                </a:lnTo>
                <a:lnTo>
                  <a:pt x="213105" y="191770"/>
                </a:lnTo>
                <a:lnTo>
                  <a:pt x="226735" y="191770"/>
                </a:lnTo>
                <a:lnTo>
                  <a:pt x="239902" y="179070"/>
                </a:lnTo>
                <a:lnTo>
                  <a:pt x="240156" y="177800"/>
                </a:lnTo>
                <a:lnTo>
                  <a:pt x="240410" y="177800"/>
                </a:lnTo>
                <a:lnTo>
                  <a:pt x="240410" y="176530"/>
                </a:lnTo>
                <a:lnTo>
                  <a:pt x="240029" y="176530"/>
                </a:lnTo>
                <a:lnTo>
                  <a:pt x="239775" y="175260"/>
                </a:lnTo>
                <a:lnTo>
                  <a:pt x="239522" y="175260"/>
                </a:lnTo>
                <a:lnTo>
                  <a:pt x="239141" y="173990"/>
                </a:lnTo>
                <a:lnTo>
                  <a:pt x="238125" y="173990"/>
                </a:lnTo>
                <a:lnTo>
                  <a:pt x="236981" y="172720"/>
                </a:lnTo>
                <a:lnTo>
                  <a:pt x="236600" y="172720"/>
                </a:lnTo>
                <a:lnTo>
                  <a:pt x="236093" y="171450"/>
                </a:lnTo>
                <a:close/>
              </a:path>
              <a:path w="362584" h="344170">
                <a:moveTo>
                  <a:pt x="245491" y="172720"/>
                </a:moveTo>
                <a:lnTo>
                  <a:pt x="242316" y="172720"/>
                </a:lnTo>
                <a:lnTo>
                  <a:pt x="243077" y="173990"/>
                </a:lnTo>
                <a:lnTo>
                  <a:pt x="244855" y="173990"/>
                </a:lnTo>
                <a:lnTo>
                  <a:pt x="245491" y="172720"/>
                </a:lnTo>
                <a:close/>
              </a:path>
              <a:path w="362584" h="344170">
                <a:moveTo>
                  <a:pt x="218058" y="90170"/>
                </a:moveTo>
                <a:lnTo>
                  <a:pt x="214883" y="90170"/>
                </a:lnTo>
                <a:lnTo>
                  <a:pt x="213614" y="91440"/>
                </a:lnTo>
                <a:lnTo>
                  <a:pt x="212978" y="91440"/>
                </a:lnTo>
                <a:lnTo>
                  <a:pt x="212217" y="92710"/>
                </a:lnTo>
                <a:lnTo>
                  <a:pt x="210312" y="93980"/>
                </a:lnTo>
                <a:lnTo>
                  <a:pt x="209676" y="95250"/>
                </a:lnTo>
                <a:lnTo>
                  <a:pt x="209169" y="95250"/>
                </a:lnTo>
                <a:lnTo>
                  <a:pt x="208279" y="96520"/>
                </a:lnTo>
                <a:lnTo>
                  <a:pt x="207772" y="97790"/>
                </a:lnTo>
                <a:lnTo>
                  <a:pt x="207645" y="99060"/>
                </a:lnTo>
                <a:lnTo>
                  <a:pt x="208025" y="100330"/>
                </a:lnTo>
                <a:lnTo>
                  <a:pt x="241553" y="171450"/>
                </a:lnTo>
                <a:lnTo>
                  <a:pt x="241934" y="172720"/>
                </a:lnTo>
                <a:lnTo>
                  <a:pt x="245999" y="172720"/>
                </a:lnTo>
                <a:lnTo>
                  <a:pt x="247650" y="171450"/>
                </a:lnTo>
                <a:lnTo>
                  <a:pt x="248412" y="170180"/>
                </a:lnTo>
                <a:lnTo>
                  <a:pt x="249047" y="170180"/>
                </a:lnTo>
                <a:lnTo>
                  <a:pt x="249554" y="168910"/>
                </a:lnTo>
                <a:lnTo>
                  <a:pt x="250317" y="167640"/>
                </a:lnTo>
                <a:lnTo>
                  <a:pt x="250571" y="167640"/>
                </a:lnTo>
                <a:lnTo>
                  <a:pt x="250444" y="166370"/>
                </a:lnTo>
                <a:lnTo>
                  <a:pt x="250190" y="165100"/>
                </a:lnTo>
                <a:lnTo>
                  <a:pt x="241300" y="147320"/>
                </a:lnTo>
                <a:lnTo>
                  <a:pt x="248719" y="139700"/>
                </a:lnTo>
                <a:lnTo>
                  <a:pt x="237235" y="139700"/>
                </a:lnTo>
                <a:lnTo>
                  <a:pt x="218694" y="101600"/>
                </a:lnTo>
                <a:lnTo>
                  <a:pt x="242765" y="101600"/>
                </a:lnTo>
                <a:lnTo>
                  <a:pt x="218058" y="90170"/>
                </a:lnTo>
                <a:close/>
              </a:path>
              <a:path w="362584" h="344170">
                <a:moveTo>
                  <a:pt x="144145" y="170180"/>
                </a:moveTo>
                <a:lnTo>
                  <a:pt x="141604" y="171450"/>
                </a:lnTo>
                <a:lnTo>
                  <a:pt x="148971" y="171450"/>
                </a:lnTo>
                <a:lnTo>
                  <a:pt x="144145" y="170180"/>
                </a:lnTo>
                <a:close/>
              </a:path>
              <a:path w="362584" h="344170">
                <a:moveTo>
                  <a:pt x="242765" y="101600"/>
                </a:moveTo>
                <a:lnTo>
                  <a:pt x="218821" y="101600"/>
                </a:lnTo>
                <a:lnTo>
                  <a:pt x="256794" y="119380"/>
                </a:lnTo>
                <a:lnTo>
                  <a:pt x="237235" y="139700"/>
                </a:lnTo>
                <a:lnTo>
                  <a:pt x="248719" y="139700"/>
                </a:lnTo>
                <a:lnTo>
                  <a:pt x="264795" y="123190"/>
                </a:lnTo>
                <a:lnTo>
                  <a:pt x="289432" y="123190"/>
                </a:lnTo>
                <a:lnTo>
                  <a:pt x="242765" y="101600"/>
                </a:lnTo>
                <a:close/>
              </a:path>
              <a:path w="362584" h="344170">
                <a:moveTo>
                  <a:pt x="290322" y="123190"/>
                </a:moveTo>
                <a:lnTo>
                  <a:pt x="264795" y="123190"/>
                </a:lnTo>
                <a:lnTo>
                  <a:pt x="283337" y="133350"/>
                </a:lnTo>
                <a:lnTo>
                  <a:pt x="285496" y="133350"/>
                </a:lnTo>
                <a:lnTo>
                  <a:pt x="285876" y="132080"/>
                </a:lnTo>
                <a:lnTo>
                  <a:pt x="286893" y="132080"/>
                </a:lnTo>
                <a:lnTo>
                  <a:pt x="287400" y="130810"/>
                </a:lnTo>
                <a:lnTo>
                  <a:pt x="288163" y="130810"/>
                </a:lnTo>
                <a:lnTo>
                  <a:pt x="289051" y="129540"/>
                </a:lnTo>
                <a:lnTo>
                  <a:pt x="290068" y="128270"/>
                </a:lnTo>
                <a:lnTo>
                  <a:pt x="291719" y="127000"/>
                </a:lnTo>
                <a:lnTo>
                  <a:pt x="291846" y="124460"/>
                </a:lnTo>
                <a:lnTo>
                  <a:pt x="290956" y="124460"/>
                </a:lnTo>
                <a:lnTo>
                  <a:pt x="290322" y="123190"/>
                </a:lnTo>
                <a:close/>
              </a:path>
              <a:path w="362584" h="344170">
                <a:moveTo>
                  <a:pt x="258699" y="58420"/>
                </a:moveTo>
                <a:lnTo>
                  <a:pt x="246888" y="58420"/>
                </a:lnTo>
                <a:lnTo>
                  <a:pt x="246633" y="60960"/>
                </a:lnTo>
                <a:lnTo>
                  <a:pt x="247142" y="62230"/>
                </a:lnTo>
                <a:lnTo>
                  <a:pt x="300608" y="115570"/>
                </a:lnTo>
                <a:lnTo>
                  <a:pt x="303529" y="115570"/>
                </a:lnTo>
                <a:lnTo>
                  <a:pt x="304165" y="114300"/>
                </a:lnTo>
                <a:lnTo>
                  <a:pt x="304800" y="114300"/>
                </a:lnTo>
                <a:lnTo>
                  <a:pt x="305434" y="113030"/>
                </a:lnTo>
                <a:lnTo>
                  <a:pt x="306831" y="111760"/>
                </a:lnTo>
                <a:lnTo>
                  <a:pt x="307213" y="111760"/>
                </a:lnTo>
                <a:lnTo>
                  <a:pt x="307594" y="110490"/>
                </a:lnTo>
                <a:lnTo>
                  <a:pt x="307975" y="110490"/>
                </a:lnTo>
                <a:lnTo>
                  <a:pt x="308101" y="109220"/>
                </a:lnTo>
                <a:lnTo>
                  <a:pt x="308355" y="109220"/>
                </a:lnTo>
                <a:lnTo>
                  <a:pt x="308101" y="107950"/>
                </a:lnTo>
                <a:lnTo>
                  <a:pt x="258699" y="58420"/>
                </a:lnTo>
                <a:close/>
              </a:path>
              <a:path w="362584" h="344170">
                <a:moveTo>
                  <a:pt x="262890" y="49530"/>
                </a:moveTo>
                <a:lnTo>
                  <a:pt x="256413" y="49530"/>
                </a:lnTo>
                <a:lnTo>
                  <a:pt x="255524" y="50800"/>
                </a:lnTo>
                <a:lnTo>
                  <a:pt x="253746" y="52070"/>
                </a:lnTo>
                <a:lnTo>
                  <a:pt x="247396" y="58420"/>
                </a:lnTo>
                <a:lnTo>
                  <a:pt x="258699" y="58420"/>
                </a:lnTo>
                <a:lnTo>
                  <a:pt x="327151" y="88900"/>
                </a:lnTo>
                <a:lnTo>
                  <a:pt x="329438" y="88900"/>
                </a:lnTo>
                <a:lnTo>
                  <a:pt x="330453" y="87630"/>
                </a:lnTo>
                <a:lnTo>
                  <a:pt x="331470" y="87630"/>
                </a:lnTo>
                <a:lnTo>
                  <a:pt x="332104" y="86360"/>
                </a:lnTo>
                <a:lnTo>
                  <a:pt x="332613" y="86360"/>
                </a:lnTo>
                <a:lnTo>
                  <a:pt x="333121" y="85090"/>
                </a:lnTo>
                <a:lnTo>
                  <a:pt x="333882" y="85090"/>
                </a:lnTo>
                <a:lnTo>
                  <a:pt x="334137" y="83820"/>
                </a:lnTo>
                <a:lnTo>
                  <a:pt x="334391" y="83820"/>
                </a:lnTo>
                <a:lnTo>
                  <a:pt x="334518" y="82550"/>
                </a:lnTo>
                <a:lnTo>
                  <a:pt x="331303" y="74930"/>
                </a:lnTo>
                <a:lnTo>
                  <a:pt x="321055" y="74930"/>
                </a:lnTo>
                <a:lnTo>
                  <a:pt x="263905" y="50800"/>
                </a:lnTo>
                <a:lnTo>
                  <a:pt x="262890" y="49530"/>
                </a:lnTo>
                <a:close/>
              </a:path>
              <a:path w="362584" h="344170">
                <a:moveTo>
                  <a:pt x="305053" y="12700"/>
                </a:moveTo>
                <a:lnTo>
                  <a:pt x="295909" y="12700"/>
                </a:lnTo>
                <a:lnTo>
                  <a:pt x="296418" y="15240"/>
                </a:lnTo>
                <a:lnTo>
                  <a:pt x="296799" y="16510"/>
                </a:lnTo>
                <a:lnTo>
                  <a:pt x="297306" y="17780"/>
                </a:lnTo>
                <a:lnTo>
                  <a:pt x="321309" y="74930"/>
                </a:lnTo>
                <a:lnTo>
                  <a:pt x="331303" y="74930"/>
                </a:lnTo>
                <a:lnTo>
                  <a:pt x="305053" y="12700"/>
                </a:lnTo>
                <a:close/>
              </a:path>
              <a:path w="362584" h="344170">
                <a:moveTo>
                  <a:pt x="309245" y="1270"/>
                </a:moveTo>
                <a:lnTo>
                  <a:pt x="303656" y="1270"/>
                </a:lnTo>
                <a:lnTo>
                  <a:pt x="303275" y="2540"/>
                </a:lnTo>
                <a:lnTo>
                  <a:pt x="297052" y="7620"/>
                </a:lnTo>
                <a:lnTo>
                  <a:pt x="296291" y="10160"/>
                </a:lnTo>
                <a:lnTo>
                  <a:pt x="296037" y="10160"/>
                </a:lnTo>
                <a:lnTo>
                  <a:pt x="295782" y="12700"/>
                </a:lnTo>
                <a:lnTo>
                  <a:pt x="305053" y="12700"/>
                </a:lnTo>
                <a:lnTo>
                  <a:pt x="354583" y="62230"/>
                </a:lnTo>
                <a:lnTo>
                  <a:pt x="356489" y="62230"/>
                </a:lnTo>
                <a:lnTo>
                  <a:pt x="356997" y="60960"/>
                </a:lnTo>
                <a:lnTo>
                  <a:pt x="358140" y="60960"/>
                </a:lnTo>
                <a:lnTo>
                  <a:pt x="360806" y="58420"/>
                </a:lnTo>
                <a:lnTo>
                  <a:pt x="361188" y="57150"/>
                </a:lnTo>
                <a:lnTo>
                  <a:pt x="361569" y="57150"/>
                </a:lnTo>
                <a:lnTo>
                  <a:pt x="362076" y="55880"/>
                </a:lnTo>
                <a:lnTo>
                  <a:pt x="362330" y="55880"/>
                </a:lnTo>
                <a:lnTo>
                  <a:pt x="362330" y="54610"/>
                </a:lnTo>
                <a:lnTo>
                  <a:pt x="361823" y="54610"/>
                </a:lnTo>
                <a:lnTo>
                  <a:pt x="309245" y="1270"/>
                </a:lnTo>
                <a:close/>
              </a:path>
              <a:path w="362584" h="344170">
                <a:moveTo>
                  <a:pt x="306831" y="0"/>
                </a:moveTo>
                <a:lnTo>
                  <a:pt x="305816" y="0"/>
                </a:lnTo>
                <a:lnTo>
                  <a:pt x="305180" y="1270"/>
                </a:lnTo>
                <a:lnTo>
                  <a:pt x="307467" y="1270"/>
                </a:lnTo>
                <a:lnTo>
                  <a:pt x="3068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281671" y="3272028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81671" y="3515867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81671" y="376123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0" y="70104"/>
                </a:moveTo>
                <a:lnTo>
                  <a:pt x="70103" y="70104"/>
                </a:lnTo>
                <a:lnTo>
                  <a:pt x="70103" y="0"/>
                </a:lnTo>
                <a:lnTo>
                  <a:pt x="0" y="0"/>
                </a:lnTo>
                <a:lnTo>
                  <a:pt x="0" y="70104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352043" y="1194816"/>
            <a:ext cx="7429500" cy="4468495"/>
          </a:xfrm>
          <a:prstGeom prst="rect">
            <a:avLst/>
          </a:prstGeom>
          <a:ln w="6096">
            <a:solidFill>
              <a:srgbClr val="E7E6E6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1522730">
              <a:lnSpc>
                <a:spcPct val="100000"/>
              </a:lnSpc>
              <a:spcBef>
                <a:spcPts val="675"/>
              </a:spcBef>
            </a:pPr>
            <a:r>
              <a:rPr sz="1800" b="1" spc="-30" dirty="0">
                <a:latin typeface="Trebuchet MS"/>
                <a:cs typeface="Trebuchet MS"/>
              </a:rPr>
              <a:t>İZMİR'E </a:t>
            </a:r>
            <a:r>
              <a:rPr sz="1800" b="1" spc="-100" dirty="0">
                <a:latin typeface="Trebuchet MS"/>
                <a:cs typeface="Trebuchet MS"/>
              </a:rPr>
              <a:t>BAĞLI </a:t>
            </a:r>
            <a:r>
              <a:rPr sz="1800" b="1" spc="-70" dirty="0">
                <a:latin typeface="Trebuchet MS"/>
                <a:cs typeface="Trebuchet MS"/>
              </a:rPr>
              <a:t>MÜZELERİN </a:t>
            </a:r>
            <a:r>
              <a:rPr sz="1800" b="1" spc="-135" dirty="0">
                <a:latin typeface="Trebuchet MS"/>
                <a:cs typeface="Trebuchet MS"/>
              </a:rPr>
              <a:t>ZİYARETÇİ</a:t>
            </a:r>
            <a:r>
              <a:rPr sz="1800" b="1" spc="-355" dirty="0">
                <a:latin typeface="Trebuchet MS"/>
                <a:cs typeface="Trebuchet MS"/>
              </a:rPr>
              <a:t> </a:t>
            </a:r>
            <a:r>
              <a:rPr sz="1800" b="1" spc="-110" dirty="0">
                <a:latin typeface="Trebuchet MS"/>
                <a:cs typeface="Trebuchet MS"/>
              </a:rPr>
              <a:t>SAYILARI</a:t>
            </a:r>
            <a:endParaRPr sz="1800">
              <a:latin typeface="Trebuchet MS"/>
              <a:cs typeface="Trebuchet MS"/>
            </a:endParaRPr>
          </a:p>
          <a:p>
            <a:pPr marR="6562090" algn="ctr">
              <a:lnSpc>
                <a:spcPct val="100000"/>
              </a:lnSpc>
              <a:spcBef>
                <a:spcPts val="790"/>
              </a:spcBef>
            </a:pPr>
            <a:r>
              <a:rPr sz="1000" spc="-55" dirty="0">
                <a:latin typeface="Arial"/>
                <a:cs typeface="Arial"/>
              </a:rPr>
              <a:t>3 </a:t>
            </a:r>
            <a:r>
              <a:rPr sz="1000" spc="-50" dirty="0">
                <a:latin typeface="Arial"/>
                <a:cs typeface="Arial"/>
              </a:rPr>
              <a:t>000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6562090" algn="ctr">
              <a:lnSpc>
                <a:spcPct val="100000"/>
              </a:lnSpc>
            </a:pPr>
            <a:r>
              <a:rPr sz="1000" spc="-55" dirty="0">
                <a:latin typeface="Arial"/>
                <a:cs typeface="Arial"/>
              </a:rPr>
              <a:t>2 </a:t>
            </a:r>
            <a:r>
              <a:rPr sz="1000" spc="-50" dirty="0">
                <a:latin typeface="Arial"/>
                <a:cs typeface="Arial"/>
              </a:rPr>
              <a:t>500</a:t>
            </a:r>
            <a:r>
              <a:rPr sz="1000" spc="-14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R="6562090" algn="ctr">
              <a:lnSpc>
                <a:spcPct val="100000"/>
              </a:lnSpc>
            </a:pPr>
            <a:r>
              <a:rPr sz="1000" spc="-55" dirty="0">
                <a:latin typeface="Arial"/>
                <a:cs typeface="Arial"/>
              </a:rPr>
              <a:t>2 </a:t>
            </a:r>
            <a:r>
              <a:rPr sz="1000" spc="-50" dirty="0">
                <a:latin typeface="Arial"/>
                <a:cs typeface="Arial"/>
              </a:rPr>
              <a:t>000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6562090" algn="ctr">
              <a:lnSpc>
                <a:spcPts val="1105"/>
              </a:lnSpc>
            </a:pPr>
            <a:r>
              <a:rPr sz="1000" spc="-55" dirty="0">
                <a:latin typeface="Arial"/>
                <a:cs typeface="Arial"/>
              </a:rPr>
              <a:t>1 </a:t>
            </a:r>
            <a:r>
              <a:rPr sz="1000" spc="-50" dirty="0">
                <a:latin typeface="Arial"/>
                <a:cs typeface="Arial"/>
              </a:rPr>
              <a:t>500</a:t>
            </a:r>
            <a:r>
              <a:rPr sz="1000" spc="-140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R="133350" algn="r">
              <a:lnSpc>
                <a:spcPts val="1105"/>
              </a:lnSpc>
            </a:pPr>
            <a:r>
              <a:rPr sz="1000" spc="-55" dirty="0">
                <a:latin typeface="Arial"/>
                <a:cs typeface="Arial"/>
              </a:rPr>
              <a:t>2</a:t>
            </a:r>
            <a:r>
              <a:rPr sz="1000" spc="-50" dirty="0">
                <a:latin typeface="Arial"/>
                <a:cs typeface="Arial"/>
              </a:rPr>
              <a:t>0</a:t>
            </a:r>
            <a:r>
              <a:rPr sz="1000" spc="-55" dirty="0"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  <a:p>
            <a:pPr marR="133350" algn="r">
              <a:lnSpc>
                <a:spcPts val="1015"/>
              </a:lnSpc>
              <a:spcBef>
                <a:spcPts val="730"/>
              </a:spcBef>
            </a:pPr>
            <a:r>
              <a:rPr sz="1000" spc="-55" dirty="0">
                <a:latin typeface="Arial"/>
                <a:cs typeface="Arial"/>
              </a:rPr>
              <a:t>2</a:t>
            </a:r>
            <a:r>
              <a:rPr sz="1000" spc="-50" dirty="0">
                <a:latin typeface="Arial"/>
                <a:cs typeface="Arial"/>
              </a:rPr>
              <a:t>0</a:t>
            </a:r>
            <a:r>
              <a:rPr sz="1000" spc="-55" dirty="0"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  <a:p>
            <a:pPr marR="6562090" algn="ctr">
              <a:lnSpc>
                <a:spcPts val="965"/>
              </a:lnSpc>
            </a:pPr>
            <a:r>
              <a:rPr sz="1000" spc="-55" dirty="0">
                <a:latin typeface="Arial"/>
                <a:cs typeface="Arial"/>
              </a:rPr>
              <a:t>1 </a:t>
            </a:r>
            <a:r>
              <a:rPr sz="1000" spc="-50" dirty="0">
                <a:latin typeface="Arial"/>
                <a:cs typeface="Arial"/>
              </a:rPr>
              <a:t>000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5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  <a:p>
            <a:pPr marR="133350" algn="r">
              <a:lnSpc>
                <a:spcPts val="1150"/>
              </a:lnSpc>
            </a:pPr>
            <a:r>
              <a:rPr sz="1000" spc="-55" dirty="0">
                <a:latin typeface="Arial"/>
                <a:cs typeface="Arial"/>
              </a:rPr>
              <a:t>2</a:t>
            </a:r>
            <a:r>
              <a:rPr sz="1000" spc="-50" dirty="0">
                <a:latin typeface="Arial"/>
                <a:cs typeface="Arial"/>
              </a:rPr>
              <a:t>0</a:t>
            </a:r>
            <a:r>
              <a:rPr sz="1000" spc="-55" dirty="0"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R="6468745" algn="ctr">
              <a:lnSpc>
                <a:spcPct val="100000"/>
              </a:lnSpc>
            </a:pPr>
            <a:r>
              <a:rPr sz="1000" spc="-55" dirty="0">
                <a:latin typeface="Arial"/>
                <a:cs typeface="Arial"/>
              </a:rPr>
              <a:t>500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8739" y="6495389"/>
            <a:ext cx="2799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rebuchet MS"/>
                <a:cs typeface="Trebuchet MS"/>
              </a:rPr>
              <a:t>Kaynak: İzmir </a:t>
            </a:r>
            <a:r>
              <a:rPr sz="1200" b="1" spc="-40" dirty="0">
                <a:latin typeface="Trebuchet MS"/>
                <a:cs typeface="Trebuchet MS"/>
              </a:rPr>
              <a:t>İl </a:t>
            </a:r>
            <a:r>
              <a:rPr sz="1200" b="1" spc="-75" dirty="0">
                <a:latin typeface="Trebuchet MS"/>
                <a:cs typeface="Trebuchet MS"/>
              </a:rPr>
              <a:t>Kültür </a:t>
            </a:r>
            <a:r>
              <a:rPr sz="1200" b="1" spc="-90" dirty="0">
                <a:latin typeface="Trebuchet MS"/>
                <a:cs typeface="Trebuchet MS"/>
              </a:rPr>
              <a:t>ve </a:t>
            </a:r>
            <a:r>
              <a:rPr sz="1200" b="1" spc="-105" dirty="0">
                <a:latin typeface="Trebuchet MS"/>
                <a:cs typeface="Trebuchet MS"/>
              </a:rPr>
              <a:t>Turizm</a:t>
            </a:r>
            <a:r>
              <a:rPr sz="1200" b="1" spc="-215" dirty="0">
                <a:latin typeface="Trebuchet MS"/>
                <a:cs typeface="Trebuchet MS"/>
              </a:rPr>
              <a:t> </a:t>
            </a:r>
            <a:r>
              <a:rPr sz="1200" b="1" spc="-40" dirty="0">
                <a:latin typeface="Trebuchet MS"/>
                <a:cs typeface="Trebuchet MS"/>
              </a:rPr>
              <a:t>Müdürlüğü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95" name="object 95"/>
          <p:cNvGraphicFramePr>
            <a:graphicFrameLocks noGrp="1"/>
          </p:cNvGraphicFramePr>
          <p:nvPr/>
        </p:nvGraphicFramePr>
        <p:xfrm>
          <a:off x="8577071" y="2394246"/>
          <a:ext cx="2874010" cy="1694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50" b="1" spc="-35" dirty="0">
                          <a:latin typeface="Arial"/>
                          <a:cs typeface="Arial"/>
                        </a:rPr>
                        <a:t>TOPLAM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50" b="1" spc="5" dirty="0">
                          <a:latin typeface="Arial"/>
                          <a:cs typeface="Arial"/>
                        </a:rPr>
                        <a:t>(38</a:t>
                      </a:r>
                      <a:r>
                        <a:rPr sz="1150" b="1" spc="-20" dirty="0">
                          <a:latin typeface="Arial"/>
                          <a:cs typeface="Arial"/>
                        </a:rPr>
                        <a:t> Kütüphane)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-45" dirty="0">
                          <a:latin typeface="Arial"/>
                          <a:cs typeface="Arial"/>
                        </a:rPr>
                        <a:t>KİTAP</a:t>
                      </a:r>
                      <a:r>
                        <a:rPr sz="11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40" dirty="0">
                          <a:latin typeface="Arial"/>
                          <a:cs typeface="Arial"/>
                        </a:rPr>
                        <a:t>SAYISI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10" dirty="0">
                          <a:latin typeface="Arial"/>
                          <a:cs typeface="Arial"/>
                        </a:rPr>
                        <a:t>481.582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-60" dirty="0">
                          <a:latin typeface="Arial"/>
                          <a:cs typeface="Arial"/>
                        </a:rPr>
                        <a:t>OKUYUCU</a:t>
                      </a:r>
                      <a:r>
                        <a:rPr sz="115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40" dirty="0">
                          <a:latin typeface="Arial"/>
                          <a:cs typeface="Arial"/>
                        </a:rPr>
                        <a:t>SAYISI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10" dirty="0">
                          <a:latin typeface="Arial"/>
                          <a:cs typeface="Arial"/>
                        </a:rPr>
                        <a:t>715.730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-60" dirty="0">
                          <a:latin typeface="Arial"/>
                          <a:cs typeface="Arial"/>
                        </a:rPr>
                        <a:t>ÜYE</a:t>
                      </a:r>
                      <a:r>
                        <a:rPr sz="1150" b="1" spc="-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50" b="1" spc="-40" dirty="0">
                          <a:latin typeface="Arial"/>
                          <a:cs typeface="Arial"/>
                        </a:rPr>
                        <a:t>SAYISI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b="1" spc="10" dirty="0">
                          <a:latin typeface="Arial"/>
                          <a:cs typeface="Arial"/>
                        </a:rPr>
                        <a:t>103.764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50" b="1" spc="-50" dirty="0">
                          <a:latin typeface="Arial"/>
                          <a:cs typeface="Arial"/>
                        </a:rPr>
                        <a:t>ÖDÜNÇ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 marL="36195" marR="461009">
                        <a:lnSpc>
                          <a:spcPts val="1530"/>
                        </a:lnSpc>
                        <a:spcBef>
                          <a:spcPts val="75"/>
                        </a:spcBef>
                      </a:pPr>
                      <a:r>
                        <a:rPr sz="115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50" b="1" spc="-7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50" b="1" spc="-3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150" b="1" spc="-1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50" b="1" spc="-7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50" b="1" spc="-10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150" b="1" spc="-7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50" b="1" dirty="0">
                          <a:latin typeface="Arial"/>
                          <a:cs typeface="Arial"/>
                        </a:rPr>
                        <a:t>L  </a:t>
                      </a:r>
                      <a:r>
                        <a:rPr sz="1150" b="1" spc="-40" dirty="0">
                          <a:latin typeface="Arial"/>
                          <a:cs typeface="Arial"/>
                        </a:rPr>
                        <a:t>SAYISI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1150" b="1" spc="10" dirty="0">
                          <a:latin typeface="Arial"/>
                          <a:cs typeface="Arial"/>
                        </a:rPr>
                        <a:t>426.828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6" name="object 96"/>
          <p:cNvSpPr txBox="1"/>
          <p:nvPr/>
        </p:nvSpPr>
        <p:spPr>
          <a:xfrm>
            <a:off x="8713089" y="1948688"/>
            <a:ext cx="2615565" cy="4483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8620" marR="5080" indent="-376555">
              <a:lnSpc>
                <a:spcPts val="1639"/>
              </a:lnSpc>
              <a:spcBef>
                <a:spcPts val="190"/>
              </a:spcBef>
            </a:pPr>
            <a:r>
              <a:rPr sz="1400" b="1" dirty="0">
                <a:latin typeface="Arial"/>
                <a:cs typeface="Arial"/>
              </a:rPr>
              <a:t>İZMİR </a:t>
            </a:r>
            <a:r>
              <a:rPr sz="1400" b="1" spc="-15" dirty="0">
                <a:latin typeface="Arial"/>
                <a:cs typeface="Arial"/>
              </a:rPr>
              <a:t>HALK </a:t>
            </a:r>
            <a:r>
              <a:rPr sz="1400" b="1" spc="-10" dirty="0">
                <a:latin typeface="Arial"/>
                <a:cs typeface="Arial"/>
              </a:rPr>
              <a:t>KÜTÜPHANELERİ  </a:t>
            </a:r>
            <a:r>
              <a:rPr sz="1400" b="1" spc="-20" dirty="0">
                <a:latin typeface="Arial"/>
                <a:cs typeface="Arial"/>
              </a:rPr>
              <a:t>İSTATİSTİKLERİ,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43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9354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 </a:t>
            </a:r>
            <a:r>
              <a:rPr spc="-120" dirty="0"/>
              <a:t>Artış</a:t>
            </a:r>
            <a:r>
              <a:rPr spc="-495" dirty="0"/>
              <a:t> </a:t>
            </a:r>
            <a:r>
              <a:rPr spc="-165" dirty="0"/>
              <a:t>Hızı</a:t>
            </a:r>
          </a:p>
        </p:txBody>
      </p:sp>
      <p:sp>
        <p:nvSpPr>
          <p:cNvPr id="3" name="object 3"/>
          <p:cNvSpPr/>
          <p:nvPr/>
        </p:nvSpPr>
        <p:spPr>
          <a:xfrm>
            <a:off x="403859" y="4236720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859" y="3663696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859" y="3092195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59" y="2520695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59" y="1947672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59" y="4808220"/>
            <a:ext cx="4368165" cy="0"/>
          </a:xfrm>
          <a:custGeom>
            <a:avLst/>
            <a:gdLst/>
            <a:ahLst/>
            <a:cxnLst/>
            <a:rect l="l" t="t" r="r" b="b"/>
            <a:pathLst>
              <a:path w="4368165">
                <a:moveTo>
                  <a:pt x="0" y="0"/>
                </a:moveTo>
                <a:lnTo>
                  <a:pt x="4367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2741" y="2454401"/>
            <a:ext cx="3970020" cy="1888489"/>
          </a:xfrm>
          <a:custGeom>
            <a:avLst/>
            <a:gdLst/>
            <a:ahLst/>
            <a:cxnLst/>
            <a:rect l="l" t="t" r="r" b="b"/>
            <a:pathLst>
              <a:path w="3970020" h="1888489">
                <a:moveTo>
                  <a:pt x="0" y="641603"/>
                </a:moveTo>
                <a:lnTo>
                  <a:pt x="397764" y="195072"/>
                </a:lnTo>
                <a:lnTo>
                  <a:pt x="794004" y="0"/>
                </a:lnTo>
                <a:lnTo>
                  <a:pt x="1191768" y="1888236"/>
                </a:lnTo>
                <a:lnTo>
                  <a:pt x="1588008" y="1202436"/>
                </a:lnTo>
                <a:lnTo>
                  <a:pt x="1985771" y="778763"/>
                </a:lnTo>
                <a:lnTo>
                  <a:pt x="2382012" y="903732"/>
                </a:lnTo>
                <a:lnTo>
                  <a:pt x="2779775" y="824484"/>
                </a:lnTo>
                <a:lnTo>
                  <a:pt x="3176016" y="858012"/>
                </a:lnTo>
                <a:lnTo>
                  <a:pt x="3573780" y="847344"/>
                </a:lnTo>
                <a:lnTo>
                  <a:pt x="3970020" y="1271016"/>
                </a:lnTo>
              </a:path>
            </a:pathLst>
          </a:custGeom>
          <a:ln w="2895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293" y="3059048"/>
            <a:ext cx="73151" cy="73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2533" y="2612517"/>
            <a:ext cx="73151" cy="73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60297" y="2418969"/>
            <a:ext cx="73152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6536" y="4305680"/>
            <a:ext cx="73152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54301" y="3619880"/>
            <a:ext cx="73152" cy="73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50541" y="3196208"/>
            <a:ext cx="73152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48304" y="3322701"/>
            <a:ext cx="73152" cy="73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4545" y="3241929"/>
            <a:ext cx="73152" cy="73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42309" y="3276980"/>
            <a:ext cx="73152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38548" y="3264789"/>
            <a:ext cx="73151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36313" y="3688460"/>
            <a:ext cx="73151" cy="73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2741" y="2993898"/>
            <a:ext cx="3970020" cy="443865"/>
          </a:xfrm>
          <a:custGeom>
            <a:avLst/>
            <a:gdLst/>
            <a:ahLst/>
            <a:cxnLst/>
            <a:rect l="l" t="t" r="r" b="b"/>
            <a:pathLst>
              <a:path w="3970020" h="443864">
                <a:moveTo>
                  <a:pt x="0" y="318515"/>
                </a:moveTo>
                <a:lnTo>
                  <a:pt x="397764" y="160019"/>
                </a:lnTo>
                <a:lnTo>
                  <a:pt x="794004" y="0"/>
                </a:lnTo>
                <a:lnTo>
                  <a:pt x="1191768" y="274319"/>
                </a:lnTo>
                <a:lnTo>
                  <a:pt x="1588008" y="443484"/>
                </a:lnTo>
                <a:lnTo>
                  <a:pt x="1985771" y="254507"/>
                </a:lnTo>
                <a:lnTo>
                  <a:pt x="2382012" y="294131"/>
                </a:lnTo>
                <a:lnTo>
                  <a:pt x="2779775" y="289560"/>
                </a:lnTo>
                <a:lnTo>
                  <a:pt x="3176016" y="268224"/>
                </a:lnTo>
                <a:lnTo>
                  <a:pt x="3573780" y="399288"/>
                </a:lnTo>
                <a:lnTo>
                  <a:pt x="3970020" y="140207"/>
                </a:lnTo>
              </a:path>
            </a:pathLst>
          </a:custGeom>
          <a:ln w="28955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6293" y="3276980"/>
            <a:ext cx="73151" cy="73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2533" y="3116960"/>
            <a:ext cx="73151" cy="73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60297" y="2958464"/>
            <a:ext cx="73152" cy="731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56536" y="3232785"/>
            <a:ext cx="73152" cy="7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4301" y="3400425"/>
            <a:ext cx="73152" cy="73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50541" y="3212973"/>
            <a:ext cx="73152" cy="7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48304" y="3251073"/>
            <a:ext cx="73152" cy="7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4545" y="3246501"/>
            <a:ext cx="73152" cy="73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42309" y="3225164"/>
            <a:ext cx="73152" cy="731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38548" y="3357753"/>
            <a:ext cx="73151" cy="731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6313" y="3098673"/>
            <a:ext cx="73151" cy="7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70526" y="3311652"/>
            <a:ext cx="243839" cy="731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70526" y="3525011"/>
            <a:ext cx="243839" cy="73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2671" y="1476755"/>
            <a:ext cx="5669280" cy="3625850"/>
          </a:xfrm>
          <a:prstGeom prst="rect">
            <a:avLst/>
          </a:prstGeom>
          <a:ln w="9144">
            <a:solidFill>
              <a:srgbClr val="E7E6E6"/>
            </a:solidFill>
          </a:ln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1400" b="1" spc="-55" dirty="0">
                <a:solidFill>
                  <a:srgbClr val="585858"/>
                </a:solidFill>
                <a:latin typeface="Trebuchet MS"/>
                <a:cs typeface="Trebuchet MS"/>
              </a:rPr>
              <a:t>Nüfus </a:t>
            </a:r>
            <a:r>
              <a:rPr sz="1400" b="1" spc="-65" dirty="0">
                <a:solidFill>
                  <a:srgbClr val="585858"/>
                </a:solidFill>
                <a:latin typeface="Trebuchet MS"/>
                <a:cs typeface="Trebuchet MS"/>
              </a:rPr>
              <a:t>Artış </a:t>
            </a:r>
            <a:r>
              <a:rPr sz="1400" b="1" spc="-100" dirty="0">
                <a:solidFill>
                  <a:srgbClr val="585858"/>
                </a:solidFill>
                <a:latin typeface="Trebuchet MS"/>
                <a:cs typeface="Trebuchet MS"/>
              </a:rPr>
              <a:t>Hızı</a:t>
            </a:r>
            <a:r>
              <a:rPr sz="1400" b="1" spc="-254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585858"/>
                </a:solidFill>
                <a:latin typeface="Trebuchet MS"/>
                <a:cs typeface="Trebuchet MS"/>
              </a:rPr>
              <a:t>(‰)</a:t>
            </a:r>
            <a:endParaRPr sz="1400" dirty="0">
              <a:latin typeface="Trebuchet MS"/>
              <a:cs typeface="Trebuchet MS"/>
            </a:endParaRPr>
          </a:p>
          <a:p>
            <a:pPr marL="81915">
              <a:lnSpc>
                <a:spcPct val="100000"/>
              </a:lnSpc>
              <a:spcBef>
                <a:spcPts val="705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25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5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15</a:t>
            </a:r>
            <a:endParaRPr sz="900" dirty="0">
              <a:latin typeface="Arial"/>
              <a:cs typeface="Arial"/>
            </a:endParaRPr>
          </a:p>
          <a:p>
            <a:pPr marL="5198110" marR="121285">
              <a:lnSpc>
                <a:spcPct val="156200"/>
              </a:lnSpc>
              <a:spcBef>
                <a:spcPts val="330"/>
              </a:spcBef>
            </a:pPr>
            <a:r>
              <a:rPr sz="900" spc="-30" dirty="0">
                <a:solidFill>
                  <a:srgbClr val="585858"/>
                </a:solidFill>
                <a:latin typeface="Arial"/>
                <a:cs typeface="Arial"/>
              </a:rPr>
              <a:t>İzmir  </a:t>
            </a:r>
            <a:r>
              <a:rPr sz="900" spc="-114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900" spc="-35" dirty="0">
                <a:solidFill>
                  <a:srgbClr val="585858"/>
                </a:solidFill>
                <a:latin typeface="Arial"/>
                <a:cs typeface="Arial"/>
              </a:rPr>
              <a:t>ü</a:t>
            </a:r>
            <a:r>
              <a:rPr sz="900" spc="-1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900" spc="-25" dirty="0">
                <a:solidFill>
                  <a:srgbClr val="585858"/>
                </a:solidFill>
                <a:latin typeface="Arial"/>
                <a:cs typeface="Arial"/>
              </a:rPr>
              <a:t>k</a:t>
            </a:r>
            <a:r>
              <a:rPr sz="900" dirty="0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ye</a:t>
            </a:r>
            <a:endParaRPr sz="900" dirty="0">
              <a:latin typeface="Arial"/>
              <a:cs typeface="Arial"/>
            </a:endParaRPr>
          </a:p>
          <a:p>
            <a:pPr marL="81915">
              <a:lnSpc>
                <a:spcPts val="8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5"/>
              </a:spcBef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900" dirty="0">
              <a:latin typeface="Arial"/>
              <a:cs typeface="Arial"/>
            </a:endParaRPr>
          </a:p>
          <a:p>
            <a:pPr marL="443865">
              <a:lnSpc>
                <a:spcPct val="100000"/>
              </a:lnSpc>
              <a:spcBef>
                <a:spcPts val="90"/>
              </a:spcBef>
              <a:tabLst>
                <a:tab pos="841375" algn="l"/>
                <a:tab pos="1238250" algn="l"/>
                <a:tab pos="1635760" algn="l"/>
                <a:tab pos="2032635" algn="l"/>
                <a:tab pos="2429510" algn="l"/>
                <a:tab pos="2826385" algn="l"/>
                <a:tab pos="3223895" algn="l"/>
                <a:tab pos="3620770" algn="l"/>
                <a:tab pos="4018279" algn="l"/>
                <a:tab pos="4415155" algn="l"/>
              </a:tabLst>
            </a:pPr>
            <a:r>
              <a:rPr sz="900" spc="-50" dirty="0">
                <a:solidFill>
                  <a:srgbClr val="585858"/>
                </a:solidFill>
                <a:latin typeface="Arial"/>
                <a:cs typeface="Arial"/>
              </a:rPr>
              <a:t>2008	2009	2010	2011	2012	2013	2014	2015	2016	2017	2018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29146" y="1476755"/>
            <a:ext cx="5999465" cy="36255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91428" y="1472183"/>
            <a:ext cx="6062980" cy="3634740"/>
          </a:xfrm>
          <a:custGeom>
            <a:avLst/>
            <a:gdLst/>
            <a:ahLst/>
            <a:cxnLst/>
            <a:rect l="l" t="t" r="r" b="b"/>
            <a:pathLst>
              <a:path w="6062980" h="3634740">
                <a:moveTo>
                  <a:pt x="0" y="3634740"/>
                </a:moveTo>
                <a:lnTo>
                  <a:pt x="6062472" y="3634740"/>
                </a:lnTo>
                <a:lnTo>
                  <a:pt x="6062472" y="0"/>
                </a:lnTo>
                <a:lnTo>
                  <a:pt x="0" y="0"/>
                </a:lnTo>
                <a:lnTo>
                  <a:pt x="0" y="3634740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58F7-09C5-48F8-AA11-25C5AAC0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405"/>
            <a:ext cx="12192000" cy="6893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sz="2500" b="1" dirty="0"/>
              <a:t>İlçeler- Nüfus</a:t>
            </a:r>
            <a:endParaRPr lang="en-US" sz="2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4407-0715-4BD0-A0A4-578425E220DB}"/>
              </a:ext>
            </a:extLst>
          </p:cNvPr>
          <p:cNvSpPr txBox="1"/>
          <p:nvPr/>
        </p:nvSpPr>
        <p:spPr>
          <a:xfrm>
            <a:off x="-1" y="6469781"/>
            <a:ext cx="303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Kaynak: TÜİK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518DE73-401F-4704-9FEB-7A84DB4DE3FD}"/>
              </a:ext>
            </a:extLst>
          </p:cNvPr>
          <p:cNvGraphicFramePr>
            <a:graphicFrameLocks/>
          </p:cNvGraphicFramePr>
          <p:nvPr/>
        </p:nvGraphicFramePr>
        <p:xfrm>
          <a:off x="6325772" y="1694076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D126486-0D18-441E-BC66-7301EA73CDE5}"/>
              </a:ext>
            </a:extLst>
          </p:cNvPr>
          <p:cNvGraphicFramePr>
            <a:graphicFrameLocks/>
          </p:cNvGraphicFramePr>
          <p:nvPr/>
        </p:nvGraphicFramePr>
        <p:xfrm>
          <a:off x="532228" y="1694076"/>
          <a:ext cx="533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6BA33-27EA-4DB2-86DE-4EF50E04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91188-D255-42A7-840A-71829E1C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0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17449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İlçeler-</a:t>
            </a:r>
            <a:r>
              <a:rPr spc="-325" dirty="0"/>
              <a:t> </a:t>
            </a:r>
            <a:r>
              <a:rPr spc="-140" dirty="0"/>
              <a:t>Eğitim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61</a:t>
            </a:fld>
            <a:endParaRPr spc="-60" dirty="0"/>
          </a:p>
        </p:txBody>
      </p:sp>
      <p:sp>
        <p:nvSpPr>
          <p:cNvPr id="5" name="object 5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38399" y="2270766"/>
          <a:ext cx="7300589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4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5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83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9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9">
                  <a:txBody>
                    <a:bodyPr/>
                    <a:lstStyle/>
                    <a:p>
                      <a:pPr marL="160020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Bitirilen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eğitim düzeyine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göre nüfus 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ilçeler 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2018 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(15+ yaş)</a:t>
                      </a:r>
                      <a:r>
                        <a:rPr sz="950" b="1" spc="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%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0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23825" marR="12700" indent="142240" algn="r">
                        <a:lnSpc>
                          <a:spcPct val="111800"/>
                        </a:lnSpc>
                      </a:pPr>
                      <a:r>
                        <a:rPr sz="950" b="1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950" b="1" spc="-5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950" b="1" spc="-3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ilm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6040" marR="12700" indent="95250" algn="r">
                        <a:lnSpc>
                          <a:spcPct val="111800"/>
                        </a:lnSpc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Okuma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Yazma 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Bilen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Fakat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Bir 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Okul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Bitirmeyen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5875" algn="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İl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ul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5240" algn="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İl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öğ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m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950" b="1" spc="10" dirty="0">
                          <a:latin typeface="Arial"/>
                          <a:cs typeface="Arial"/>
                        </a:rPr>
                        <a:t>Ortaokul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8575" marR="8890" indent="208915" algn="r">
                        <a:lnSpc>
                          <a:spcPct val="111800"/>
                        </a:lnSpc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950" b="1" spc="-3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ngi 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9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k  </a:t>
                      </a:r>
                      <a:r>
                        <a:rPr sz="950" b="1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ul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2085" marR="8255" indent="-28575" algn="just">
                        <a:lnSpc>
                          <a:spcPct val="111800"/>
                        </a:lnSpc>
                      </a:pPr>
                      <a:r>
                        <a:rPr sz="950" b="1" spc="-5" dirty="0">
                          <a:latin typeface="Arial"/>
                          <a:cs typeface="Arial"/>
                        </a:rPr>
                        <a:t>Lise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Ve 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Dengi 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9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k 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Okulu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6995" marR="13335" indent="114300">
                        <a:lnSpc>
                          <a:spcPct val="111800"/>
                        </a:lnSpc>
                      </a:pPr>
                      <a:r>
                        <a:rPr sz="950" b="1" spc="-5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ü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spc="-1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ul 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Veya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Fakülte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5755" marR="5715" indent="104139">
                        <a:lnSpc>
                          <a:spcPct val="111800"/>
                        </a:lnSpc>
                        <a:spcBef>
                          <a:spcPts val="525"/>
                        </a:spcBef>
                      </a:pPr>
                      <a:r>
                        <a:rPr sz="950" b="1" spc="-5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ü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spc="-1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k 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Lisans</a:t>
                      </a:r>
                      <a:r>
                        <a:rPr sz="950" b="1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(5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239395" marR="7620" indent="-133350">
                        <a:lnSpc>
                          <a:spcPct val="111800"/>
                        </a:lnSpc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Veya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6 Yıllık  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950" b="1" spc="5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ü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r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Dahil)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" algn="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50" b="1" spc="-3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35" dirty="0">
                          <a:latin typeface="Arial"/>
                          <a:cs typeface="Arial"/>
                        </a:rPr>
                        <a:t>Türkiye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15" dirty="0">
                          <a:latin typeface="Arial"/>
                          <a:cs typeface="Arial"/>
                        </a:rPr>
                        <a:t>İzmir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5" dirty="0">
                          <a:latin typeface="Arial"/>
                          <a:cs typeface="Arial"/>
                        </a:rPr>
                        <a:t>Bayındır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40" dirty="0">
                          <a:latin typeface="Arial"/>
                          <a:cs typeface="Arial"/>
                        </a:rPr>
                        <a:t>Ödemiş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5" dirty="0">
                          <a:latin typeface="Arial"/>
                          <a:cs typeface="Arial"/>
                        </a:rPr>
                        <a:t>Selçuk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40" dirty="0">
                          <a:latin typeface="Arial"/>
                          <a:cs typeface="Arial"/>
                        </a:rPr>
                        <a:t>Tire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35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18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46900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İlçeler- </a:t>
            </a:r>
            <a:r>
              <a:rPr spc="-200" dirty="0"/>
              <a:t>Tarım </a:t>
            </a:r>
            <a:r>
              <a:rPr spc="-145" dirty="0"/>
              <a:t>ve</a:t>
            </a:r>
            <a:r>
              <a:rPr spc="-450" dirty="0"/>
              <a:t> </a:t>
            </a:r>
            <a:r>
              <a:rPr spc="-165" dirty="0"/>
              <a:t>Hayvancılık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62</a:t>
            </a:fld>
            <a:endParaRPr spc="-60" dirty="0"/>
          </a:p>
        </p:txBody>
      </p:sp>
      <p:sp>
        <p:nvSpPr>
          <p:cNvPr id="7" name="object 7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0979" y="2473541"/>
          <a:ext cx="5141595" cy="1891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0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</a:pPr>
                      <a:r>
                        <a:rPr sz="1550" b="1" spc="5" dirty="0">
                          <a:latin typeface="Arial"/>
                          <a:cs typeface="Arial"/>
                        </a:rPr>
                        <a:t>Sığır</a:t>
                      </a:r>
                      <a:r>
                        <a:rPr sz="155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sayısı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6019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550" b="1" spc="10" dirty="0">
                          <a:latin typeface="Arial"/>
                          <a:cs typeface="Arial"/>
                        </a:rPr>
                        <a:t>(Baş)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marR="9525" indent="474345">
                        <a:lnSpc>
                          <a:spcPct val="113900"/>
                        </a:lnSpc>
                        <a:spcBef>
                          <a:spcPts val="1425"/>
                        </a:spcBef>
                      </a:pPr>
                      <a:r>
                        <a:rPr sz="1550" b="1" spc="1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50" b="1" spc="-14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55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sayısı</a:t>
                      </a:r>
                      <a:r>
                        <a:rPr sz="155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10" dirty="0">
                          <a:latin typeface="Arial"/>
                          <a:cs typeface="Arial"/>
                        </a:rPr>
                        <a:t>(Baş)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09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550" b="1" spc="35" dirty="0">
                          <a:latin typeface="Arial"/>
                          <a:cs typeface="Arial"/>
                        </a:rPr>
                        <a:t>Keçi</a:t>
                      </a:r>
                      <a:r>
                        <a:rPr sz="155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sayısı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58864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550" b="1" spc="10" dirty="0">
                          <a:latin typeface="Arial"/>
                          <a:cs typeface="Arial"/>
                        </a:rPr>
                        <a:t>(Baş)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550" b="1" spc="8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opl</a:t>
                      </a:r>
                      <a:r>
                        <a:rPr sz="1550" b="1" spc="-4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50" b="1" dirty="0">
                          <a:latin typeface="Arial"/>
                          <a:cs typeface="Arial"/>
                        </a:rPr>
                        <a:t>m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30" dirty="0">
                          <a:latin typeface="Arial"/>
                          <a:cs typeface="Arial"/>
                        </a:rPr>
                        <a:t>Bayındır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231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283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50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564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20" dirty="0">
                          <a:latin typeface="Arial"/>
                          <a:cs typeface="Arial"/>
                        </a:rPr>
                        <a:t>Ödemiş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172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55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0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62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82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0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5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248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51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5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15" dirty="0">
                          <a:latin typeface="Arial"/>
                          <a:cs typeface="Arial"/>
                        </a:rPr>
                        <a:t>Selçuk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76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6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28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0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55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9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5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5" dirty="0">
                          <a:latin typeface="Arial"/>
                          <a:cs typeface="Arial"/>
                        </a:rPr>
                        <a:t>Tire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127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66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2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54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46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2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53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0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50" spc="-40" dirty="0">
                          <a:latin typeface="Arial"/>
                          <a:cs typeface="Arial"/>
                        </a:rPr>
                        <a:t>191</a:t>
                      </a:r>
                      <a:r>
                        <a:rPr sz="1550" spc="-2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550" spc="-40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550" dirty="0">
                          <a:latin typeface="Arial"/>
                          <a:cs typeface="Arial"/>
                        </a:rPr>
                        <a:t>4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24864" y="2122119"/>
            <a:ext cx="37534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5" dirty="0">
                <a:latin typeface="Trebuchet MS"/>
                <a:cs typeface="Trebuchet MS"/>
              </a:rPr>
              <a:t>İLÇELERE </a:t>
            </a:r>
            <a:r>
              <a:rPr sz="1800" b="1" spc="-90" dirty="0">
                <a:latin typeface="Trebuchet MS"/>
                <a:cs typeface="Trebuchet MS"/>
              </a:rPr>
              <a:t>GÖRE </a:t>
            </a:r>
            <a:r>
              <a:rPr sz="1800" b="1" spc="-114" dirty="0">
                <a:latin typeface="Trebuchet MS"/>
                <a:cs typeface="Trebuchet MS"/>
              </a:rPr>
              <a:t>HAYVAN </a:t>
            </a:r>
            <a:r>
              <a:rPr sz="1800" b="1" spc="-120" dirty="0">
                <a:latin typeface="Trebuchet MS"/>
                <a:cs typeface="Trebuchet MS"/>
              </a:rPr>
              <a:t>SAYILARI,</a:t>
            </a:r>
            <a:r>
              <a:rPr sz="1800" b="1" spc="-240" dirty="0">
                <a:latin typeface="Trebuchet MS"/>
                <a:cs typeface="Trebuchet MS"/>
              </a:rPr>
              <a:t> </a:t>
            </a:r>
            <a:r>
              <a:rPr sz="1800" b="1" spc="-145" dirty="0">
                <a:latin typeface="Trebuchet MS"/>
                <a:cs typeface="Trebuchet MS"/>
              </a:rPr>
              <a:t>2018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09231" y="2473436"/>
          <a:ext cx="5149210" cy="1898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5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D3D3D3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1153160">
                        <a:lnSpc>
                          <a:spcPts val="1420"/>
                        </a:lnSpc>
                        <a:spcBef>
                          <a:spcPts val="500"/>
                        </a:spcBef>
                      </a:pPr>
                      <a:r>
                        <a:rPr sz="1200" b="1" spc="10" dirty="0">
                          <a:latin typeface="Arial"/>
                          <a:cs typeface="Arial"/>
                        </a:rPr>
                        <a:t>Tarım </a:t>
                      </a:r>
                      <a:r>
                        <a:rPr sz="1200" b="1" spc="35" dirty="0">
                          <a:latin typeface="Arial"/>
                          <a:cs typeface="Arial"/>
                        </a:rPr>
                        <a:t>alan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türü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(dekar),</a:t>
                      </a:r>
                      <a:r>
                        <a:rPr sz="1200" b="1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2018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3D3D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10795" indent="279400" algn="r">
                        <a:lnSpc>
                          <a:spcPct val="108300"/>
                        </a:lnSpc>
                        <a:spcBef>
                          <a:spcPts val="380"/>
                        </a:spcBef>
                      </a:pPr>
                      <a:r>
                        <a:rPr sz="1200" b="1" spc="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yv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,  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İçecek</a:t>
                      </a:r>
                      <a:r>
                        <a:rPr sz="12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Ve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  Bitkileri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Alanı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37820" indent="-70485">
                        <a:lnSpc>
                          <a:spcPct val="108300"/>
                        </a:lnSpc>
                        <a:spcBef>
                          <a:spcPts val="5"/>
                        </a:spcBef>
                      </a:pPr>
                      <a:r>
                        <a:rPr sz="1200" b="1" spc="-4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 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Alanı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37820" marR="19050" indent="-81280">
                        <a:lnSpc>
                          <a:spcPct val="108300"/>
                        </a:lnSpc>
                        <a:spcBef>
                          <a:spcPts val="5"/>
                        </a:spcBef>
                      </a:pPr>
                      <a:r>
                        <a:rPr sz="1200" b="1" spc="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200" b="1" spc="4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51765" indent="302895">
                        <a:lnSpc>
                          <a:spcPct val="108300"/>
                        </a:lnSpc>
                      </a:pPr>
                      <a:r>
                        <a:rPr sz="1200" b="1" spc="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üs  Bitkileri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37820">
                        <a:lnSpc>
                          <a:spcPts val="1420"/>
                        </a:lnSpc>
                        <a:spcBef>
                          <a:spcPts val="120"/>
                        </a:spcBef>
                      </a:pPr>
                      <a:r>
                        <a:rPr sz="1200" b="1" spc="5" dirty="0">
                          <a:latin typeface="Arial"/>
                          <a:cs typeface="Arial"/>
                        </a:rPr>
                        <a:t>Alanı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15240" indent="163195" algn="r">
                        <a:lnSpc>
                          <a:spcPct val="108300"/>
                        </a:lnSpc>
                        <a:spcBef>
                          <a:spcPts val="380"/>
                        </a:spcBef>
                      </a:pPr>
                      <a:r>
                        <a:rPr sz="1200" b="1" spc="25" dirty="0">
                          <a:latin typeface="Arial"/>
                          <a:cs typeface="Arial"/>
                        </a:rPr>
                        <a:t>Tahıllar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Ve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Diğer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Bitkisel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Ü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ün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8415" algn="r">
                        <a:lnSpc>
                          <a:spcPts val="1420"/>
                        </a:lnSpc>
                        <a:spcBef>
                          <a:spcPts val="120"/>
                        </a:spcBef>
                      </a:pPr>
                      <a:r>
                        <a:rPr sz="1200" b="1" spc="-4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4290">
                        <a:lnSpc>
                          <a:spcPts val="142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Arial"/>
                          <a:cs typeface="Arial"/>
                        </a:rPr>
                        <a:t>Bayındır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181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141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0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509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090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0" dirty="0">
                          <a:latin typeface="Arial"/>
                          <a:cs typeface="Arial"/>
                        </a:rPr>
                        <a:t>96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805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4290">
                        <a:lnSpc>
                          <a:spcPts val="1420"/>
                        </a:lnSpc>
                        <a:spcBef>
                          <a:spcPts val="35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Ödemiş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101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792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354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718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163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590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4290">
                        <a:lnSpc>
                          <a:spcPts val="1420"/>
                        </a:lnSpc>
                        <a:spcBef>
                          <a:spcPts val="4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Selçuk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122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748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1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670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1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610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25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1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460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4290">
                        <a:lnSpc>
                          <a:spcPts val="1420"/>
                        </a:lnSpc>
                        <a:spcBef>
                          <a:spcPts val="40"/>
                        </a:spcBef>
                      </a:pPr>
                      <a:r>
                        <a:rPr sz="1200" spc="-35" dirty="0">
                          <a:latin typeface="Arial"/>
                          <a:cs typeface="Arial"/>
                        </a:rPr>
                        <a:t>Tire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104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627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2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10" dirty="0">
                          <a:latin typeface="Arial"/>
                          <a:cs typeface="Arial"/>
                        </a:rPr>
                        <a:t>56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038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25" dirty="0">
                          <a:latin typeface="Arial"/>
                          <a:cs typeface="Arial"/>
                        </a:rPr>
                        <a:t>37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15" dirty="0">
                          <a:latin typeface="Arial"/>
                          <a:cs typeface="Arial"/>
                        </a:rPr>
                        <a:t>104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838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46900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İSO 500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63</a:t>
            </a:fld>
            <a:endParaRPr spc="-60" dirty="0"/>
          </a:p>
        </p:txBody>
      </p:sp>
      <p:sp>
        <p:nvSpPr>
          <p:cNvPr id="7" name="object 7"/>
          <p:cNvSpPr txBox="1"/>
          <p:nvPr/>
        </p:nvSpPr>
        <p:spPr>
          <a:xfrm>
            <a:off x="11184698" y="6671868"/>
            <a:ext cx="10668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tr-TR" sz="1200" b="1" spc="-155" dirty="0">
                <a:latin typeface="Trebuchet MS"/>
                <a:cs typeface="Trebuchet MS"/>
              </a:rPr>
              <a:t>İSO 500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B96-C729-4176-9A46-B331E98AB854}"/>
              </a:ext>
            </a:extLst>
          </p:cNvPr>
          <p:cNvSpPr txBox="1"/>
          <p:nvPr/>
        </p:nvSpPr>
        <p:spPr>
          <a:xfrm>
            <a:off x="6553200" y="2690336"/>
            <a:ext cx="5410200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2018 yılında İSO 500 Türkiye’nin en büyük 500 büyük sanayi kuruluşu araştırmasında İzmir ilinden 38 firma vardır.</a:t>
            </a:r>
          </a:p>
          <a:p>
            <a:pPr algn="just"/>
            <a:r>
              <a:rPr lang="tr-TR" dirty="0"/>
              <a:t>İSO 500’de yer alan İzmir firmalarının 2018 yılı toplam net satış hacmi 45.5 milyar TL’dir.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6A8C3-B5CA-476C-B98A-904568F6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6248400" cy="57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6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346900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İSO 500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1200" b="0" i="0" u="none" strike="noStrike" kern="1200" cap="none" spc="-6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84698" y="6671868"/>
            <a:ext cx="10668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Kaynak:</a:t>
            </a:r>
            <a:r>
              <a:rPr kumimoji="0" sz="12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tr-TR" sz="12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İSO 500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88B96-C729-4176-9A46-B331E98AB854}"/>
              </a:ext>
            </a:extLst>
          </p:cNvPr>
          <p:cNvSpPr txBox="1"/>
          <p:nvPr/>
        </p:nvSpPr>
        <p:spPr>
          <a:xfrm>
            <a:off x="4876800" y="2690336"/>
            <a:ext cx="6096000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yılında İSO 500 Türkiye’nin en büyük 500 büyük sanayi kuruluşu araştırmasında 166 İstanbul, 38 İzmir ve 32 Ankara firması vardır.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İstanbul, İzmir ve Ankara firmalarının 2018 yılı toplam net satış hacimleri sırasıyla 329.3 , 45.5 ve 43.1 milyar TL’dir.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EAA035-9C04-444B-ABFF-B7B18670BFC6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3962400"/>
          <a:ext cx="2819400" cy="22326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124510992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11100527"/>
                    </a:ext>
                  </a:extLst>
                </a:gridCol>
              </a:tblGrid>
              <a:tr h="3053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effectLst/>
                        </a:rPr>
                        <a:t>Üretimden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Satışlar</a:t>
                      </a:r>
                      <a:r>
                        <a:rPr lang="en-US" sz="1800" b="1" u="none" strike="noStrike" dirty="0">
                          <a:effectLst/>
                        </a:rPr>
                        <a:t> (Net) (TL)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636834"/>
                  </a:ext>
                </a:extLst>
              </a:tr>
              <a:tr h="552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İstanbul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329.354.931.384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9914041"/>
                  </a:ext>
                </a:extLst>
              </a:tr>
              <a:tr h="552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İzmir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   45.555.054.573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4621489"/>
                  </a:ext>
                </a:extLst>
              </a:tr>
              <a:tr h="552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Ankara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   43.130.334.040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65469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798989-1C30-4529-B711-7BE2450EB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940308"/>
              </p:ext>
            </p:extLst>
          </p:nvPr>
        </p:nvGraphicFramePr>
        <p:xfrm>
          <a:off x="609600" y="1344774"/>
          <a:ext cx="2819400" cy="227548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84921">
                  <a:extLst>
                    <a:ext uri="{9D8B030D-6E8A-4147-A177-3AD203B41FA5}">
                      <a16:colId xmlns:a16="http://schemas.microsoft.com/office/drawing/2014/main" val="2745191283"/>
                    </a:ext>
                  </a:extLst>
                </a:gridCol>
                <a:gridCol w="1934479">
                  <a:extLst>
                    <a:ext uri="{9D8B030D-6E8A-4147-A177-3AD203B41FA5}">
                      <a16:colId xmlns:a16="http://schemas.microsoft.com/office/drawing/2014/main" val="4067790797"/>
                    </a:ext>
                  </a:extLst>
                </a:gridCol>
              </a:tblGrid>
              <a:tr h="600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İSO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>
                          <a:effectLst/>
                        </a:rPr>
                        <a:t>500'de </a:t>
                      </a:r>
                      <a:r>
                        <a:rPr lang="en-US" sz="1800" b="1" u="none" strike="noStrike" dirty="0" err="1">
                          <a:effectLst/>
                        </a:rPr>
                        <a:t>Bulunan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 err="1">
                          <a:effectLst/>
                        </a:rPr>
                        <a:t>Firma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Sayısı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9934862"/>
                  </a:ext>
                </a:extLst>
              </a:tr>
              <a:tr h="5438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İstanbul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     166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9738402"/>
                  </a:ext>
                </a:extLst>
              </a:tr>
              <a:tr h="5438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İzmir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       38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6237131"/>
                  </a:ext>
                </a:extLst>
              </a:tr>
              <a:tr h="5438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Ankara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                         32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3401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354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7236462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İzmir’de Yatırım Yapma Nedenleri</a:t>
            </a:r>
            <a:endParaRPr lang="tr-TR"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65</a:t>
            </a:fld>
            <a:endParaRPr spc="-6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3D63D-5751-4E6E-AAAE-E5472CEFFC99}"/>
              </a:ext>
            </a:extLst>
          </p:cNvPr>
          <p:cNvSpPr txBox="1"/>
          <p:nvPr/>
        </p:nvSpPr>
        <p:spPr>
          <a:xfrm>
            <a:off x="7617462" y="2690336"/>
            <a:ext cx="44958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İzmir’de yatırım yapma nedenlerine bakıldığında ana sebepler olarak,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lojistik avantaj,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ham maddeye yakınlık,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serbest bölge vergi ve teşvik avantajları,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yetenekli işgücü, </a:t>
            </a:r>
          </a:p>
          <a:p>
            <a:pPr algn="just"/>
            <a:r>
              <a:rPr lang="tr-TR" dirty="0"/>
              <a:t>olduğu görülmektedir.</a:t>
            </a:r>
            <a:endParaRPr lang="en-US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882BB19-31B3-49B6-91DB-E8E9B27CA3AF}"/>
              </a:ext>
            </a:extLst>
          </p:cNvPr>
          <p:cNvSpPr txBox="1"/>
          <p:nvPr/>
        </p:nvSpPr>
        <p:spPr>
          <a:xfrm>
            <a:off x="78739" y="6610908"/>
            <a:ext cx="28168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 err="1">
                <a:latin typeface="Trebuchet MS"/>
                <a:cs typeface="Trebuchet MS"/>
              </a:rPr>
              <a:t>Kaynak</a:t>
            </a:r>
            <a:r>
              <a:rPr sz="1200" b="1" spc="-80" dirty="0">
                <a:latin typeface="Trebuchet MS"/>
                <a:cs typeface="Trebuchet MS"/>
              </a:rPr>
              <a:t>:</a:t>
            </a:r>
            <a:r>
              <a:rPr lang="tr-TR" sz="1200" b="1" spc="-80" dirty="0">
                <a:latin typeface="Trebuchet MS"/>
                <a:cs typeface="Trebuchet MS"/>
              </a:rPr>
              <a:t> İZKA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endParaRPr sz="1200" dirty="0">
              <a:latin typeface="Trebuchet MS"/>
              <a:cs typeface="Trebuchet MS"/>
            </a:endParaRPr>
          </a:p>
        </p:txBody>
      </p:sp>
      <p:graphicFrame>
        <p:nvGraphicFramePr>
          <p:cNvPr id="12" name="İçerik Yer Tutucusu 3">
            <a:extLst>
              <a:ext uri="{FF2B5EF4-FFF2-40B4-BE49-F238E27FC236}">
                <a16:creationId xmlns:a16="http://schemas.microsoft.com/office/drawing/2014/main" id="{EE1F172C-08B7-47F7-8D67-FEC61214CF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544822"/>
              </p:ext>
            </p:extLst>
          </p:nvPr>
        </p:nvGraphicFramePr>
        <p:xfrm>
          <a:off x="78738" y="1567050"/>
          <a:ext cx="7465062" cy="369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97644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61696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Özel Yatırım Bölgeleri – Organize Sanayi Bölgeleri</a:t>
            </a:r>
            <a:endParaRPr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66</a:t>
            </a:fld>
            <a:endParaRPr spc="-6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4FDD61-30C0-4A36-95FA-162AFA93A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948562"/>
              </p:ext>
            </p:extLst>
          </p:nvPr>
        </p:nvGraphicFramePr>
        <p:xfrm>
          <a:off x="-2133600" y="1160004"/>
          <a:ext cx="7467600" cy="5604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23D63D-5751-4E6E-AAAE-E5472CEFFC99}"/>
              </a:ext>
            </a:extLst>
          </p:cNvPr>
          <p:cNvSpPr txBox="1"/>
          <p:nvPr/>
        </p:nvSpPr>
        <p:spPr>
          <a:xfrm>
            <a:off x="5670897" y="4854180"/>
            <a:ext cx="39801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İzmir ilinde 13 Organize Sanayi Bölgesi bulunmaktadır.</a:t>
            </a:r>
            <a:endParaRPr lang="en-US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FFAF17E-29AE-4C87-9155-CB59E9622EC8}"/>
              </a:ext>
            </a:extLst>
          </p:cNvPr>
          <p:cNvSpPr txBox="1"/>
          <p:nvPr/>
        </p:nvSpPr>
        <p:spPr>
          <a:xfrm>
            <a:off x="10852038" y="6687852"/>
            <a:ext cx="135588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tr-TR" sz="1200" b="1" spc="-155" dirty="0" err="1">
                <a:latin typeface="Trebuchet MS"/>
                <a:cs typeface="Trebuchet MS"/>
              </a:rPr>
              <a:t>İnvest</a:t>
            </a:r>
            <a:r>
              <a:rPr lang="tr-TR" sz="1200" b="1" spc="-155" dirty="0">
                <a:latin typeface="Trebuchet MS"/>
                <a:cs typeface="Trebuchet MS"/>
              </a:rPr>
              <a:t> in İzmir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8946DC25-BFBF-47C0-8F0F-3D31E0B0C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40" y="3007964"/>
            <a:ext cx="2996153" cy="1461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close up of a road&#10;&#10;Description automatically generated">
            <a:extLst>
              <a:ext uri="{FF2B5EF4-FFF2-40B4-BE49-F238E27FC236}">
                <a16:creationId xmlns:a16="http://schemas.microsoft.com/office/drawing/2014/main" id="{7E1AD3F0-13E0-4D01-B048-3840E0175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3052"/>
            <a:ext cx="3293250" cy="1846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view of a city&#10;&#10;Description automatically generated">
            <a:extLst>
              <a:ext uri="{FF2B5EF4-FFF2-40B4-BE49-F238E27FC236}">
                <a16:creationId xmlns:a16="http://schemas.microsoft.com/office/drawing/2014/main" id="{CC4252E2-5C91-4AB0-821D-4554B683BA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00" y="4397515"/>
            <a:ext cx="1950720" cy="130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8493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6169661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Özel Yatırım Bölgeleri – Serbest Bölgeler</a:t>
            </a:r>
            <a:endParaRPr lang="tr-TR"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67</a:t>
            </a:fld>
            <a:endParaRPr spc="-6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3D63D-5751-4E6E-AAAE-E5472CEFFC99}"/>
              </a:ext>
            </a:extLst>
          </p:cNvPr>
          <p:cNvSpPr txBox="1"/>
          <p:nvPr/>
        </p:nvSpPr>
        <p:spPr>
          <a:xfrm>
            <a:off x="629284" y="5631976"/>
            <a:ext cx="109334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İzmir ilinde 2 adet serbest bölge bulunmaktadır. Serbest bölgeler birçok dünya devi firmaya ev sahipliği yapmaktadır. 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4B69AA-3CF6-4F9A-BD4A-BE0BF84EF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508964"/>
              </p:ext>
            </p:extLst>
          </p:nvPr>
        </p:nvGraphicFramePr>
        <p:xfrm>
          <a:off x="3055744" y="1219200"/>
          <a:ext cx="6385309" cy="377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bject 7">
            <a:extLst>
              <a:ext uri="{FF2B5EF4-FFF2-40B4-BE49-F238E27FC236}">
                <a16:creationId xmlns:a16="http://schemas.microsoft.com/office/drawing/2014/main" id="{3882BB19-31B3-49B6-91DB-E8E9B27CA3AF}"/>
              </a:ext>
            </a:extLst>
          </p:cNvPr>
          <p:cNvSpPr txBox="1"/>
          <p:nvPr/>
        </p:nvSpPr>
        <p:spPr>
          <a:xfrm>
            <a:off x="78739" y="6610908"/>
            <a:ext cx="28168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tr-TR" sz="1200" b="1" spc="-155" dirty="0" err="1">
                <a:latin typeface="Trebuchet MS"/>
                <a:cs typeface="Trebuchet MS"/>
              </a:rPr>
              <a:t>İnvest</a:t>
            </a:r>
            <a:r>
              <a:rPr lang="tr-TR" sz="1200" b="1" spc="-155" dirty="0">
                <a:latin typeface="Trebuchet MS"/>
                <a:cs typeface="Trebuchet MS"/>
              </a:rPr>
              <a:t> in İzmir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94891-786A-4A6E-A0EB-5E3943858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3516661"/>
            <a:ext cx="1252529" cy="1252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7E2B4-9488-4A4D-A100-D03DD6A52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3070" y="3516660"/>
            <a:ext cx="1252530" cy="12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3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466801"/>
            <a:ext cx="7236462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pc="-160" dirty="0"/>
              <a:t>Özel Yatırım Bölgeleri – Teknoloji Geliştirme Bölgeleri</a:t>
            </a:r>
            <a:endParaRPr lang="tr-TR" spc="-165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60" dirty="0"/>
              <a:t>68</a:t>
            </a:fld>
            <a:endParaRPr spc="-6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3D63D-5751-4E6E-AAAE-E5472CEFFC99}"/>
              </a:ext>
            </a:extLst>
          </p:cNvPr>
          <p:cNvSpPr txBox="1"/>
          <p:nvPr/>
        </p:nvSpPr>
        <p:spPr>
          <a:xfrm>
            <a:off x="2286000" y="4921618"/>
            <a:ext cx="78717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İzmir ili </a:t>
            </a:r>
            <a:r>
              <a:rPr lang="en-US" dirty="0" err="1"/>
              <a:t>özellikle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,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sektöründe</a:t>
            </a:r>
            <a:r>
              <a:rPr lang="en-US" dirty="0"/>
              <a:t> </a:t>
            </a:r>
            <a:r>
              <a:rPr lang="en-US" dirty="0" err="1"/>
              <a:t>uzmanlaşmış</a:t>
            </a:r>
            <a:r>
              <a:rPr lang="en-US" dirty="0"/>
              <a:t> </a:t>
            </a:r>
            <a:r>
              <a:rPr lang="en-US" dirty="0" err="1"/>
              <a:t>toplam</a:t>
            </a:r>
            <a:r>
              <a:rPr lang="en-US" dirty="0"/>
              <a:t> </a:t>
            </a:r>
            <a:endParaRPr lang="tr-TR" dirty="0"/>
          </a:p>
          <a:p>
            <a:pPr algn="ctr"/>
            <a:r>
              <a:rPr lang="en-US" dirty="0"/>
              <a:t>4 </a:t>
            </a:r>
            <a:r>
              <a:rPr lang="en-US" dirty="0" err="1"/>
              <a:t>Teknoloji</a:t>
            </a:r>
            <a:r>
              <a:rPr lang="en-US" dirty="0"/>
              <a:t> </a:t>
            </a:r>
            <a:r>
              <a:rPr lang="en-US" dirty="0" err="1"/>
              <a:t>Geliştirme</a:t>
            </a:r>
            <a:r>
              <a:rPr lang="en-US" dirty="0"/>
              <a:t> </a:t>
            </a:r>
            <a:r>
              <a:rPr lang="en-US" dirty="0" err="1"/>
              <a:t>Bölgesi</a:t>
            </a:r>
            <a:r>
              <a:rPr lang="tr-TR" dirty="0"/>
              <a:t>’</a:t>
            </a:r>
            <a:r>
              <a:rPr lang="en-US" dirty="0"/>
              <a:t>ne </a:t>
            </a:r>
            <a:r>
              <a:rPr lang="en-US" dirty="0" err="1"/>
              <a:t>ev</a:t>
            </a:r>
            <a:r>
              <a:rPr lang="en-US" dirty="0"/>
              <a:t> </a:t>
            </a:r>
            <a:r>
              <a:rPr lang="en-US" dirty="0" err="1"/>
              <a:t>sahipliği</a:t>
            </a:r>
            <a:r>
              <a:rPr lang="en-US" dirty="0"/>
              <a:t> yap</a:t>
            </a:r>
            <a:r>
              <a:rPr lang="tr-TR" dirty="0"/>
              <a:t>maktadır.</a:t>
            </a:r>
            <a:endParaRPr lang="en-US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3882BB19-31B3-49B6-91DB-E8E9B27CA3AF}"/>
              </a:ext>
            </a:extLst>
          </p:cNvPr>
          <p:cNvSpPr txBox="1"/>
          <p:nvPr/>
        </p:nvSpPr>
        <p:spPr>
          <a:xfrm>
            <a:off x="78739" y="6610908"/>
            <a:ext cx="28168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lang="tr-TR" sz="1200" b="1" spc="-155" dirty="0" err="1">
                <a:latin typeface="Trebuchet MS"/>
                <a:cs typeface="Trebuchet MS"/>
              </a:rPr>
              <a:t>İnvest</a:t>
            </a:r>
            <a:r>
              <a:rPr lang="tr-TR" sz="1200" b="1" spc="-155" dirty="0">
                <a:latin typeface="Trebuchet MS"/>
                <a:cs typeface="Trebuchet MS"/>
              </a:rPr>
              <a:t> in İzmir</a:t>
            </a:r>
            <a:endParaRPr sz="1200" dirty="0">
              <a:latin typeface="Trebuchet MS"/>
              <a:cs typeface="Trebuchet MS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205567D-7FDB-4084-9A18-070BE419C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930971"/>
              </p:ext>
            </p:extLst>
          </p:nvPr>
        </p:nvGraphicFramePr>
        <p:xfrm>
          <a:off x="2032000" y="-376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D91FF05-3ACF-433F-AF60-BF0D29AA1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525" y="4114800"/>
            <a:ext cx="1600411" cy="426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C5171-92D6-4CFF-9135-F3049FD285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7477" y="4077688"/>
            <a:ext cx="1710248" cy="46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EC5F4-D1BD-447D-9357-A4E0660918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/>
          <a:stretch/>
        </p:blipFill>
        <p:spPr>
          <a:xfrm>
            <a:off x="6463786" y="4020287"/>
            <a:ext cx="1304925" cy="615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9CE81D-EB89-43AE-A72B-33E0CF01A2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99" y="4050097"/>
            <a:ext cx="1072816" cy="4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64046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</a:t>
            </a:r>
            <a:r>
              <a:rPr spc="-265" dirty="0"/>
              <a:t> </a:t>
            </a:r>
            <a:r>
              <a:rPr spc="-140" dirty="0"/>
              <a:t>Yoğunluğu</a:t>
            </a:r>
            <a:r>
              <a:rPr spc="-265" dirty="0"/>
              <a:t> </a:t>
            </a:r>
            <a:r>
              <a:rPr spc="-145" dirty="0"/>
              <a:t>ve</a:t>
            </a:r>
            <a:r>
              <a:rPr spc="-250" dirty="0"/>
              <a:t> </a:t>
            </a:r>
            <a:r>
              <a:rPr spc="-150" dirty="0"/>
              <a:t>Ortalama</a:t>
            </a:r>
            <a:r>
              <a:rPr spc="-260" dirty="0"/>
              <a:t> </a:t>
            </a:r>
            <a:r>
              <a:rPr spc="-150" dirty="0"/>
              <a:t>Hanehalkı</a:t>
            </a:r>
            <a:r>
              <a:rPr spc="-250" dirty="0"/>
              <a:t> </a:t>
            </a:r>
            <a:r>
              <a:rPr spc="-120" dirty="0"/>
              <a:t>Büyüklüğü</a:t>
            </a:r>
          </a:p>
        </p:txBody>
      </p:sp>
      <p:sp>
        <p:nvSpPr>
          <p:cNvPr id="3" name="object 3"/>
          <p:cNvSpPr/>
          <p:nvPr/>
        </p:nvSpPr>
        <p:spPr>
          <a:xfrm>
            <a:off x="311606" y="1369349"/>
            <a:ext cx="5728188" cy="3547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7931" y="4988052"/>
            <a:ext cx="5878195" cy="492759"/>
          </a:xfrm>
          <a:custGeom>
            <a:avLst/>
            <a:gdLst/>
            <a:ahLst/>
            <a:cxnLst/>
            <a:rect l="l" t="t" r="r" b="b"/>
            <a:pathLst>
              <a:path w="5878195" h="492760">
                <a:moveTo>
                  <a:pt x="0" y="492252"/>
                </a:moveTo>
                <a:lnTo>
                  <a:pt x="5878068" y="492252"/>
                </a:lnTo>
                <a:lnTo>
                  <a:pt x="5878068" y="0"/>
                </a:lnTo>
                <a:lnTo>
                  <a:pt x="0" y="0"/>
                </a:lnTo>
                <a:lnTo>
                  <a:pt x="0" y="492252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7931" y="5011292"/>
            <a:ext cx="58781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1300" b="1" spc="-55" dirty="0">
                <a:latin typeface="Trebuchet MS"/>
                <a:cs typeface="Trebuchet MS"/>
              </a:rPr>
              <a:t>Nüfus </a:t>
            </a:r>
            <a:r>
              <a:rPr sz="1300" b="1" spc="-80" dirty="0">
                <a:latin typeface="Trebuchet MS"/>
                <a:cs typeface="Trebuchet MS"/>
              </a:rPr>
              <a:t>Yoğunluğu </a:t>
            </a:r>
            <a:r>
              <a:rPr sz="1300" b="1" spc="-120" dirty="0">
                <a:latin typeface="Trebuchet MS"/>
                <a:cs typeface="Trebuchet MS"/>
              </a:rPr>
              <a:t>: </a:t>
            </a:r>
            <a:r>
              <a:rPr sz="1300" spc="-45" dirty="0">
                <a:latin typeface="Arial"/>
                <a:cs typeface="Arial"/>
              </a:rPr>
              <a:t>Bir kilometrekareye </a:t>
            </a:r>
            <a:r>
              <a:rPr sz="1300" spc="-75" dirty="0">
                <a:latin typeface="Arial"/>
                <a:cs typeface="Arial"/>
              </a:rPr>
              <a:t>düşen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nüfustur.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72784" y="1336547"/>
            <a:ext cx="5358384" cy="363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2784" y="4991100"/>
            <a:ext cx="5358765" cy="492759"/>
          </a:xfrm>
          <a:custGeom>
            <a:avLst/>
            <a:gdLst/>
            <a:ahLst/>
            <a:cxnLst/>
            <a:rect l="l" t="t" r="r" b="b"/>
            <a:pathLst>
              <a:path w="5358765" h="492760">
                <a:moveTo>
                  <a:pt x="0" y="492252"/>
                </a:moveTo>
                <a:lnTo>
                  <a:pt x="5358384" y="492252"/>
                </a:lnTo>
                <a:lnTo>
                  <a:pt x="5358384" y="0"/>
                </a:lnTo>
                <a:lnTo>
                  <a:pt x="0" y="0"/>
                </a:lnTo>
                <a:lnTo>
                  <a:pt x="0" y="492252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72784" y="5014671"/>
            <a:ext cx="53587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5"/>
              </a:spcBef>
            </a:pPr>
            <a:r>
              <a:rPr sz="1300" b="1" spc="-65" dirty="0">
                <a:latin typeface="Trebuchet MS"/>
                <a:cs typeface="Trebuchet MS"/>
              </a:rPr>
              <a:t>Ortalama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75" dirty="0">
                <a:latin typeface="Trebuchet MS"/>
                <a:cs typeface="Trebuchet MS"/>
              </a:rPr>
              <a:t>Hanehalkı</a:t>
            </a:r>
            <a:r>
              <a:rPr sz="1300" b="1" spc="5" dirty="0">
                <a:latin typeface="Trebuchet MS"/>
                <a:cs typeface="Trebuchet MS"/>
              </a:rPr>
              <a:t> </a:t>
            </a:r>
            <a:r>
              <a:rPr sz="1300" b="1" spc="-75" dirty="0">
                <a:latin typeface="Trebuchet MS"/>
                <a:cs typeface="Trebuchet MS"/>
              </a:rPr>
              <a:t>Büyüklüğü:</a:t>
            </a:r>
            <a:r>
              <a:rPr sz="1300" b="1" spc="-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Arial"/>
                <a:cs typeface="Arial"/>
              </a:rPr>
              <a:t>Bir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hanehalkını</a:t>
            </a:r>
            <a:r>
              <a:rPr sz="1300" spc="25" dirty="0">
                <a:latin typeface="Arial"/>
                <a:cs typeface="Arial"/>
              </a:rPr>
              <a:t> </a:t>
            </a:r>
            <a:r>
              <a:rPr sz="1300" spc="-40" dirty="0">
                <a:latin typeface="Arial"/>
                <a:cs typeface="Arial"/>
              </a:rPr>
              <a:t>oluşturan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kişilerin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-40" dirty="0">
                <a:latin typeface="Arial"/>
                <a:cs typeface="Arial"/>
              </a:rPr>
              <a:t>ortalama</a:t>
            </a:r>
            <a:endParaRPr sz="13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300" spc="-90" dirty="0">
                <a:latin typeface="Arial"/>
                <a:cs typeface="Arial"/>
              </a:rPr>
              <a:t>sayısıdır.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59235" y="6465214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7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774128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</a:t>
            </a:r>
            <a:r>
              <a:rPr spc="-250" dirty="0"/>
              <a:t> </a:t>
            </a:r>
            <a:r>
              <a:rPr spc="325" dirty="0"/>
              <a:t>–</a:t>
            </a:r>
            <a:r>
              <a:rPr spc="-210" dirty="0"/>
              <a:t> </a:t>
            </a:r>
            <a:r>
              <a:rPr spc="-175" dirty="0"/>
              <a:t>İzmir’de</a:t>
            </a:r>
            <a:r>
              <a:rPr spc="-265" dirty="0"/>
              <a:t> </a:t>
            </a:r>
            <a:r>
              <a:rPr spc="-160" dirty="0"/>
              <a:t>İkamet</a:t>
            </a:r>
            <a:r>
              <a:rPr spc="-235" dirty="0"/>
              <a:t> </a:t>
            </a:r>
            <a:r>
              <a:rPr spc="-140" dirty="0"/>
              <a:t>Edenlerin</a:t>
            </a:r>
            <a:r>
              <a:rPr spc="-254" dirty="0"/>
              <a:t> </a:t>
            </a:r>
            <a:r>
              <a:rPr spc="-100" dirty="0"/>
              <a:t>Nüfusa</a:t>
            </a:r>
            <a:r>
              <a:rPr spc="-254" dirty="0"/>
              <a:t> </a:t>
            </a:r>
            <a:r>
              <a:rPr spc="-180" dirty="0"/>
              <a:t>Kayıtlığı</a:t>
            </a:r>
            <a:r>
              <a:rPr spc="-245" dirty="0"/>
              <a:t> </a:t>
            </a:r>
            <a:r>
              <a:rPr spc="-110" dirty="0"/>
              <a:t>Olduğu</a:t>
            </a:r>
            <a:r>
              <a:rPr spc="-254" dirty="0"/>
              <a:t> </a:t>
            </a:r>
            <a:r>
              <a:rPr spc="-150" dirty="0"/>
              <a:t>İller</a:t>
            </a:r>
          </a:p>
        </p:txBody>
      </p:sp>
      <p:sp>
        <p:nvSpPr>
          <p:cNvPr id="3" name="object 3"/>
          <p:cNvSpPr/>
          <p:nvPr/>
        </p:nvSpPr>
        <p:spPr>
          <a:xfrm>
            <a:off x="2246376" y="1339595"/>
            <a:ext cx="7717536" cy="4474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9132" y="1316736"/>
            <a:ext cx="7793990" cy="4514215"/>
          </a:xfrm>
          <a:custGeom>
            <a:avLst/>
            <a:gdLst/>
            <a:ahLst/>
            <a:cxnLst/>
            <a:rect l="l" t="t" r="r" b="b"/>
            <a:pathLst>
              <a:path w="7793990" h="4514215">
                <a:moveTo>
                  <a:pt x="0" y="4514088"/>
                </a:moveTo>
                <a:lnTo>
                  <a:pt x="7793735" y="4514088"/>
                </a:lnTo>
                <a:lnTo>
                  <a:pt x="7793735" y="0"/>
                </a:lnTo>
                <a:lnTo>
                  <a:pt x="0" y="0"/>
                </a:lnTo>
                <a:lnTo>
                  <a:pt x="0" y="451408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171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80" dirty="0"/>
              <a:t>Kaynak: TÜİK, İzmir </a:t>
            </a:r>
            <a:r>
              <a:rPr spc="-55" dirty="0"/>
              <a:t>Bölge</a:t>
            </a:r>
            <a:r>
              <a:rPr spc="-160" dirty="0"/>
              <a:t> </a:t>
            </a:r>
            <a:r>
              <a:rPr spc="-40" dirty="0"/>
              <a:t>Müdürlüğü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466801"/>
            <a:ext cx="44875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Nüfus</a:t>
            </a:r>
            <a:r>
              <a:rPr spc="-270" dirty="0"/>
              <a:t> </a:t>
            </a:r>
            <a:r>
              <a:rPr spc="-155" dirty="0"/>
              <a:t>-</a:t>
            </a:r>
            <a:r>
              <a:rPr spc="-235" dirty="0"/>
              <a:t> </a:t>
            </a:r>
            <a:r>
              <a:rPr spc="-204" dirty="0"/>
              <a:t>Yaş</a:t>
            </a:r>
            <a:r>
              <a:rPr spc="-254" dirty="0"/>
              <a:t> </a:t>
            </a:r>
            <a:r>
              <a:rPr spc="-135" dirty="0"/>
              <a:t>Gruplarına</a:t>
            </a:r>
            <a:r>
              <a:rPr spc="-270" dirty="0"/>
              <a:t> </a:t>
            </a:r>
            <a:r>
              <a:rPr spc="-125" dirty="0"/>
              <a:t>Göre</a:t>
            </a:r>
            <a:r>
              <a:rPr spc="-254" dirty="0"/>
              <a:t> </a:t>
            </a:r>
            <a:r>
              <a:rPr spc="-135" dirty="0"/>
              <a:t>Dağılım</a:t>
            </a:r>
          </a:p>
        </p:txBody>
      </p:sp>
      <p:sp>
        <p:nvSpPr>
          <p:cNvPr id="3" name="object 3"/>
          <p:cNvSpPr/>
          <p:nvPr/>
        </p:nvSpPr>
        <p:spPr>
          <a:xfrm>
            <a:off x="9279001" y="1666367"/>
            <a:ext cx="1786255" cy="1928495"/>
          </a:xfrm>
          <a:custGeom>
            <a:avLst/>
            <a:gdLst/>
            <a:ahLst/>
            <a:cxnLst/>
            <a:rect l="l" t="t" r="r" b="b"/>
            <a:pathLst>
              <a:path w="1786254" h="1928495">
                <a:moveTo>
                  <a:pt x="0" y="0"/>
                </a:moveTo>
                <a:lnTo>
                  <a:pt x="0" y="1928241"/>
                </a:lnTo>
                <a:lnTo>
                  <a:pt x="1786001" y="1201293"/>
                </a:lnTo>
                <a:lnTo>
                  <a:pt x="1766991" y="1156227"/>
                </a:lnTo>
                <a:lnTo>
                  <a:pt x="1746930" y="1111829"/>
                </a:lnTo>
                <a:lnTo>
                  <a:pt x="1725836" y="1068109"/>
                </a:lnTo>
                <a:lnTo>
                  <a:pt x="1703728" y="1025080"/>
                </a:lnTo>
                <a:lnTo>
                  <a:pt x="1680622" y="982754"/>
                </a:lnTo>
                <a:lnTo>
                  <a:pt x="1656538" y="941143"/>
                </a:lnTo>
                <a:lnTo>
                  <a:pt x="1631493" y="900260"/>
                </a:lnTo>
                <a:lnTo>
                  <a:pt x="1605506" y="860116"/>
                </a:lnTo>
                <a:lnTo>
                  <a:pt x="1578594" y="820723"/>
                </a:lnTo>
                <a:lnTo>
                  <a:pt x="1550775" y="782095"/>
                </a:lnTo>
                <a:lnTo>
                  <a:pt x="1522068" y="744242"/>
                </a:lnTo>
                <a:lnTo>
                  <a:pt x="1492490" y="707177"/>
                </a:lnTo>
                <a:lnTo>
                  <a:pt x="1462059" y="670912"/>
                </a:lnTo>
                <a:lnTo>
                  <a:pt x="1430794" y="635460"/>
                </a:lnTo>
                <a:lnTo>
                  <a:pt x="1398713" y="600832"/>
                </a:lnTo>
                <a:lnTo>
                  <a:pt x="1365833" y="567040"/>
                </a:lnTo>
                <a:lnTo>
                  <a:pt x="1332172" y="534097"/>
                </a:lnTo>
                <a:lnTo>
                  <a:pt x="1297750" y="502015"/>
                </a:lnTo>
                <a:lnTo>
                  <a:pt x="1262583" y="470806"/>
                </a:lnTo>
                <a:lnTo>
                  <a:pt x="1226689" y="440482"/>
                </a:lnTo>
                <a:lnTo>
                  <a:pt x="1190088" y="411055"/>
                </a:lnTo>
                <a:lnTo>
                  <a:pt x="1152796" y="382537"/>
                </a:lnTo>
                <a:lnTo>
                  <a:pt x="1114832" y="354941"/>
                </a:lnTo>
                <a:lnTo>
                  <a:pt x="1076213" y="328279"/>
                </a:lnTo>
                <a:lnTo>
                  <a:pt x="1036959" y="302562"/>
                </a:lnTo>
                <a:lnTo>
                  <a:pt x="997086" y="277803"/>
                </a:lnTo>
                <a:lnTo>
                  <a:pt x="956614" y="254014"/>
                </a:lnTo>
                <a:lnTo>
                  <a:pt x="915559" y="231207"/>
                </a:lnTo>
                <a:lnTo>
                  <a:pt x="873940" y="209394"/>
                </a:lnTo>
                <a:lnTo>
                  <a:pt x="831775" y="188588"/>
                </a:lnTo>
                <a:lnTo>
                  <a:pt x="789083" y="168800"/>
                </a:lnTo>
                <a:lnTo>
                  <a:pt x="745880" y="150043"/>
                </a:lnTo>
                <a:lnTo>
                  <a:pt x="702185" y="132329"/>
                </a:lnTo>
                <a:lnTo>
                  <a:pt x="658017" y="115669"/>
                </a:lnTo>
                <a:lnTo>
                  <a:pt x="613393" y="100077"/>
                </a:lnTo>
                <a:lnTo>
                  <a:pt x="568330" y="85564"/>
                </a:lnTo>
                <a:lnTo>
                  <a:pt x="522849" y="72142"/>
                </a:lnTo>
                <a:lnTo>
                  <a:pt x="476965" y="59824"/>
                </a:lnTo>
                <a:lnTo>
                  <a:pt x="430698" y="48621"/>
                </a:lnTo>
                <a:lnTo>
                  <a:pt x="384065" y="38546"/>
                </a:lnTo>
                <a:lnTo>
                  <a:pt x="337084" y="29611"/>
                </a:lnTo>
                <a:lnTo>
                  <a:pt x="289774" y="21827"/>
                </a:lnTo>
                <a:lnTo>
                  <a:pt x="242152" y="15208"/>
                </a:lnTo>
                <a:lnTo>
                  <a:pt x="194236" y="9765"/>
                </a:lnTo>
                <a:lnTo>
                  <a:pt x="146045" y="5511"/>
                </a:lnTo>
                <a:lnTo>
                  <a:pt x="97597" y="2457"/>
                </a:lnTo>
                <a:lnTo>
                  <a:pt x="48909" y="616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91704" y="2867660"/>
            <a:ext cx="3416300" cy="2655570"/>
          </a:xfrm>
          <a:custGeom>
            <a:avLst/>
            <a:gdLst/>
            <a:ahLst/>
            <a:cxnLst/>
            <a:rect l="l" t="t" r="r" b="b"/>
            <a:pathLst>
              <a:path w="3416300" h="2655570">
                <a:moveTo>
                  <a:pt x="3273298" y="0"/>
                </a:moveTo>
                <a:lnTo>
                  <a:pt x="1487297" y="726948"/>
                </a:lnTo>
                <a:lnTo>
                  <a:pt x="0" y="1954148"/>
                </a:lnTo>
                <a:lnTo>
                  <a:pt x="31975" y="1991915"/>
                </a:lnTo>
                <a:lnTo>
                  <a:pt x="64760" y="2028699"/>
                </a:lnTo>
                <a:lnTo>
                  <a:pt x="98332" y="2064493"/>
                </a:lnTo>
                <a:lnTo>
                  <a:pt x="132672" y="2099293"/>
                </a:lnTo>
                <a:lnTo>
                  <a:pt x="167756" y="2133094"/>
                </a:lnTo>
                <a:lnTo>
                  <a:pt x="203564" y="2165889"/>
                </a:lnTo>
                <a:lnTo>
                  <a:pt x="240074" y="2197673"/>
                </a:lnTo>
                <a:lnTo>
                  <a:pt x="277264" y="2228441"/>
                </a:lnTo>
                <a:lnTo>
                  <a:pt x="315112" y="2258188"/>
                </a:lnTo>
                <a:lnTo>
                  <a:pt x="353599" y="2286907"/>
                </a:lnTo>
                <a:lnTo>
                  <a:pt x="392700" y="2314594"/>
                </a:lnTo>
                <a:lnTo>
                  <a:pt x="432396" y="2341243"/>
                </a:lnTo>
                <a:lnTo>
                  <a:pt x="472665" y="2366849"/>
                </a:lnTo>
                <a:lnTo>
                  <a:pt x="513485" y="2391406"/>
                </a:lnTo>
                <a:lnTo>
                  <a:pt x="554834" y="2414908"/>
                </a:lnTo>
                <a:lnTo>
                  <a:pt x="596691" y="2437351"/>
                </a:lnTo>
                <a:lnTo>
                  <a:pt x="639035" y="2458729"/>
                </a:lnTo>
                <a:lnTo>
                  <a:pt x="681844" y="2479036"/>
                </a:lnTo>
                <a:lnTo>
                  <a:pt x="725096" y="2498267"/>
                </a:lnTo>
                <a:lnTo>
                  <a:pt x="768770" y="2516417"/>
                </a:lnTo>
                <a:lnTo>
                  <a:pt x="812844" y="2533480"/>
                </a:lnTo>
                <a:lnTo>
                  <a:pt x="857297" y="2549450"/>
                </a:lnTo>
                <a:lnTo>
                  <a:pt x="902108" y="2564323"/>
                </a:lnTo>
                <a:lnTo>
                  <a:pt x="947254" y="2578092"/>
                </a:lnTo>
                <a:lnTo>
                  <a:pt x="992714" y="2590752"/>
                </a:lnTo>
                <a:lnTo>
                  <a:pt x="1038467" y="2602299"/>
                </a:lnTo>
                <a:lnTo>
                  <a:pt x="1084490" y="2612726"/>
                </a:lnTo>
                <a:lnTo>
                  <a:pt x="1130764" y="2622028"/>
                </a:lnTo>
                <a:lnTo>
                  <a:pt x="1177265" y="2630199"/>
                </a:lnTo>
                <a:lnTo>
                  <a:pt x="1223973" y="2637235"/>
                </a:lnTo>
                <a:lnTo>
                  <a:pt x="1270865" y="2643129"/>
                </a:lnTo>
                <a:lnTo>
                  <a:pt x="1317921" y="2647876"/>
                </a:lnTo>
                <a:lnTo>
                  <a:pt x="1365119" y="2651472"/>
                </a:lnTo>
                <a:lnTo>
                  <a:pt x="1412437" y="2653909"/>
                </a:lnTo>
                <a:lnTo>
                  <a:pt x="1459854" y="2655183"/>
                </a:lnTo>
                <a:lnTo>
                  <a:pt x="1507348" y="2655289"/>
                </a:lnTo>
                <a:lnTo>
                  <a:pt x="1554897" y="2654221"/>
                </a:lnTo>
                <a:lnTo>
                  <a:pt x="1602481" y="2651974"/>
                </a:lnTo>
                <a:lnTo>
                  <a:pt x="1650077" y="2648541"/>
                </a:lnTo>
                <a:lnTo>
                  <a:pt x="1697665" y="2643918"/>
                </a:lnTo>
                <a:lnTo>
                  <a:pt x="1745221" y="2638100"/>
                </a:lnTo>
                <a:lnTo>
                  <a:pt x="1792726" y="2631080"/>
                </a:lnTo>
                <a:lnTo>
                  <a:pt x="1840157" y="2622853"/>
                </a:lnTo>
                <a:lnTo>
                  <a:pt x="1887493" y="2613415"/>
                </a:lnTo>
                <a:lnTo>
                  <a:pt x="1934713" y="2602759"/>
                </a:lnTo>
                <a:lnTo>
                  <a:pt x="1981794" y="2590879"/>
                </a:lnTo>
                <a:lnTo>
                  <a:pt x="2028715" y="2577772"/>
                </a:lnTo>
                <a:lnTo>
                  <a:pt x="2075455" y="2563430"/>
                </a:lnTo>
                <a:lnTo>
                  <a:pt x="2121992" y="2547850"/>
                </a:lnTo>
                <a:lnTo>
                  <a:pt x="2168305" y="2531024"/>
                </a:lnTo>
                <a:lnTo>
                  <a:pt x="2214372" y="2512949"/>
                </a:lnTo>
                <a:lnTo>
                  <a:pt x="2258854" y="2494200"/>
                </a:lnTo>
                <a:lnTo>
                  <a:pt x="2302624" y="2474473"/>
                </a:lnTo>
                <a:lnTo>
                  <a:pt x="2345672" y="2453785"/>
                </a:lnTo>
                <a:lnTo>
                  <a:pt x="2387992" y="2432154"/>
                </a:lnTo>
                <a:lnTo>
                  <a:pt x="2429576" y="2409599"/>
                </a:lnTo>
                <a:lnTo>
                  <a:pt x="2470417" y="2386138"/>
                </a:lnTo>
                <a:lnTo>
                  <a:pt x="2510506" y="2361787"/>
                </a:lnTo>
                <a:lnTo>
                  <a:pt x="2549837" y="2336567"/>
                </a:lnTo>
                <a:lnTo>
                  <a:pt x="2588401" y="2310493"/>
                </a:lnTo>
                <a:lnTo>
                  <a:pt x="2626192" y="2283585"/>
                </a:lnTo>
                <a:lnTo>
                  <a:pt x="2663201" y="2255861"/>
                </a:lnTo>
                <a:lnTo>
                  <a:pt x="2699420" y="2227337"/>
                </a:lnTo>
                <a:lnTo>
                  <a:pt x="2734844" y="2198033"/>
                </a:lnTo>
                <a:lnTo>
                  <a:pt x="2769462" y="2167967"/>
                </a:lnTo>
                <a:lnTo>
                  <a:pt x="2803270" y="2137156"/>
                </a:lnTo>
                <a:lnTo>
                  <a:pt x="2836257" y="2105618"/>
                </a:lnTo>
                <a:lnTo>
                  <a:pt x="2868418" y="2073371"/>
                </a:lnTo>
                <a:lnTo>
                  <a:pt x="2899744" y="2040434"/>
                </a:lnTo>
                <a:lnTo>
                  <a:pt x="2930228" y="2006825"/>
                </a:lnTo>
                <a:lnTo>
                  <a:pt x="2959862" y="1972560"/>
                </a:lnTo>
                <a:lnTo>
                  <a:pt x="2988639" y="1937659"/>
                </a:lnTo>
                <a:lnTo>
                  <a:pt x="3016551" y="1902140"/>
                </a:lnTo>
                <a:lnTo>
                  <a:pt x="3043590" y="1866019"/>
                </a:lnTo>
                <a:lnTo>
                  <a:pt x="3069749" y="1829316"/>
                </a:lnTo>
                <a:lnTo>
                  <a:pt x="3095021" y="1792049"/>
                </a:lnTo>
                <a:lnTo>
                  <a:pt x="3119397" y="1754234"/>
                </a:lnTo>
                <a:lnTo>
                  <a:pt x="3142871" y="1715891"/>
                </a:lnTo>
                <a:lnTo>
                  <a:pt x="3165434" y="1677038"/>
                </a:lnTo>
                <a:lnTo>
                  <a:pt x="3187079" y="1637692"/>
                </a:lnTo>
                <a:lnTo>
                  <a:pt x="3207799" y="1597871"/>
                </a:lnTo>
                <a:lnTo>
                  <a:pt x="3227585" y="1557593"/>
                </a:lnTo>
                <a:lnTo>
                  <a:pt x="3246431" y="1516877"/>
                </a:lnTo>
                <a:lnTo>
                  <a:pt x="3264328" y="1475740"/>
                </a:lnTo>
                <a:lnTo>
                  <a:pt x="3281270" y="1434200"/>
                </a:lnTo>
                <a:lnTo>
                  <a:pt x="3297247" y="1392275"/>
                </a:lnTo>
                <a:lnTo>
                  <a:pt x="3312254" y="1349984"/>
                </a:lnTo>
                <a:lnTo>
                  <a:pt x="3326283" y="1307344"/>
                </a:lnTo>
                <a:lnTo>
                  <a:pt x="3339324" y="1264374"/>
                </a:lnTo>
                <a:lnTo>
                  <a:pt x="3351373" y="1221091"/>
                </a:lnTo>
                <a:lnTo>
                  <a:pt x="3362419" y="1177513"/>
                </a:lnTo>
                <a:lnTo>
                  <a:pt x="3372457" y="1133658"/>
                </a:lnTo>
                <a:lnTo>
                  <a:pt x="3381478" y="1089545"/>
                </a:lnTo>
                <a:lnTo>
                  <a:pt x="3389475" y="1045191"/>
                </a:lnTo>
                <a:lnTo>
                  <a:pt x="3396440" y="1000614"/>
                </a:lnTo>
                <a:lnTo>
                  <a:pt x="3402366" y="955832"/>
                </a:lnTo>
                <a:lnTo>
                  <a:pt x="3407245" y="910864"/>
                </a:lnTo>
                <a:lnTo>
                  <a:pt x="3411070" y="865727"/>
                </a:lnTo>
                <a:lnTo>
                  <a:pt x="3413832" y="820439"/>
                </a:lnTo>
                <a:lnTo>
                  <a:pt x="3415525" y="775019"/>
                </a:lnTo>
                <a:lnTo>
                  <a:pt x="3416141" y="729483"/>
                </a:lnTo>
                <a:lnTo>
                  <a:pt x="3415672" y="683851"/>
                </a:lnTo>
                <a:lnTo>
                  <a:pt x="3414110" y="638141"/>
                </a:lnTo>
                <a:lnTo>
                  <a:pt x="3411448" y="592369"/>
                </a:lnTo>
                <a:lnTo>
                  <a:pt x="3407679" y="546555"/>
                </a:lnTo>
                <a:lnTo>
                  <a:pt x="3402795" y="500716"/>
                </a:lnTo>
                <a:lnTo>
                  <a:pt x="3396787" y="454870"/>
                </a:lnTo>
                <a:lnTo>
                  <a:pt x="3389650" y="409035"/>
                </a:lnTo>
                <a:lnTo>
                  <a:pt x="3381375" y="363230"/>
                </a:lnTo>
                <a:lnTo>
                  <a:pt x="3371954" y="317472"/>
                </a:lnTo>
                <a:lnTo>
                  <a:pt x="3361380" y="271779"/>
                </a:lnTo>
                <a:lnTo>
                  <a:pt x="3349645" y="226170"/>
                </a:lnTo>
                <a:lnTo>
                  <a:pt x="3336743" y="180661"/>
                </a:lnTo>
                <a:lnTo>
                  <a:pt x="3322664" y="135272"/>
                </a:lnTo>
                <a:lnTo>
                  <a:pt x="3307402" y="90020"/>
                </a:lnTo>
                <a:lnTo>
                  <a:pt x="3290949" y="44923"/>
                </a:lnTo>
                <a:lnTo>
                  <a:pt x="3273298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91704" y="2867660"/>
            <a:ext cx="3416300" cy="2655570"/>
          </a:xfrm>
          <a:custGeom>
            <a:avLst/>
            <a:gdLst/>
            <a:ahLst/>
            <a:cxnLst/>
            <a:rect l="l" t="t" r="r" b="b"/>
            <a:pathLst>
              <a:path w="3416300" h="2655570">
                <a:moveTo>
                  <a:pt x="3273298" y="0"/>
                </a:moveTo>
                <a:lnTo>
                  <a:pt x="3290949" y="44923"/>
                </a:lnTo>
                <a:lnTo>
                  <a:pt x="3307402" y="90020"/>
                </a:lnTo>
                <a:lnTo>
                  <a:pt x="3322664" y="135272"/>
                </a:lnTo>
                <a:lnTo>
                  <a:pt x="3336743" y="180661"/>
                </a:lnTo>
                <a:lnTo>
                  <a:pt x="3349645" y="226170"/>
                </a:lnTo>
                <a:lnTo>
                  <a:pt x="3361380" y="271779"/>
                </a:lnTo>
                <a:lnTo>
                  <a:pt x="3371954" y="317472"/>
                </a:lnTo>
                <a:lnTo>
                  <a:pt x="3381375" y="363230"/>
                </a:lnTo>
                <a:lnTo>
                  <a:pt x="3389650" y="409035"/>
                </a:lnTo>
                <a:lnTo>
                  <a:pt x="3396787" y="454870"/>
                </a:lnTo>
                <a:lnTo>
                  <a:pt x="3402795" y="500716"/>
                </a:lnTo>
                <a:lnTo>
                  <a:pt x="3407679" y="546555"/>
                </a:lnTo>
                <a:lnTo>
                  <a:pt x="3411448" y="592369"/>
                </a:lnTo>
                <a:lnTo>
                  <a:pt x="3414110" y="638141"/>
                </a:lnTo>
                <a:lnTo>
                  <a:pt x="3415672" y="683851"/>
                </a:lnTo>
                <a:lnTo>
                  <a:pt x="3416141" y="729483"/>
                </a:lnTo>
                <a:lnTo>
                  <a:pt x="3415525" y="775019"/>
                </a:lnTo>
                <a:lnTo>
                  <a:pt x="3413832" y="820439"/>
                </a:lnTo>
                <a:lnTo>
                  <a:pt x="3411070" y="865727"/>
                </a:lnTo>
                <a:lnTo>
                  <a:pt x="3407245" y="910864"/>
                </a:lnTo>
                <a:lnTo>
                  <a:pt x="3402366" y="955832"/>
                </a:lnTo>
                <a:lnTo>
                  <a:pt x="3396440" y="1000614"/>
                </a:lnTo>
                <a:lnTo>
                  <a:pt x="3389475" y="1045191"/>
                </a:lnTo>
                <a:lnTo>
                  <a:pt x="3381478" y="1089545"/>
                </a:lnTo>
                <a:lnTo>
                  <a:pt x="3372457" y="1133658"/>
                </a:lnTo>
                <a:lnTo>
                  <a:pt x="3362419" y="1177513"/>
                </a:lnTo>
                <a:lnTo>
                  <a:pt x="3351373" y="1221091"/>
                </a:lnTo>
                <a:lnTo>
                  <a:pt x="3339324" y="1264374"/>
                </a:lnTo>
                <a:lnTo>
                  <a:pt x="3326283" y="1307344"/>
                </a:lnTo>
                <a:lnTo>
                  <a:pt x="3312254" y="1349984"/>
                </a:lnTo>
                <a:lnTo>
                  <a:pt x="3297247" y="1392275"/>
                </a:lnTo>
                <a:lnTo>
                  <a:pt x="3281270" y="1434200"/>
                </a:lnTo>
                <a:lnTo>
                  <a:pt x="3264328" y="1475740"/>
                </a:lnTo>
                <a:lnTo>
                  <a:pt x="3246431" y="1516877"/>
                </a:lnTo>
                <a:lnTo>
                  <a:pt x="3227585" y="1557593"/>
                </a:lnTo>
                <a:lnTo>
                  <a:pt x="3207799" y="1597871"/>
                </a:lnTo>
                <a:lnTo>
                  <a:pt x="3187079" y="1637692"/>
                </a:lnTo>
                <a:lnTo>
                  <a:pt x="3165434" y="1677038"/>
                </a:lnTo>
                <a:lnTo>
                  <a:pt x="3142871" y="1715891"/>
                </a:lnTo>
                <a:lnTo>
                  <a:pt x="3119397" y="1754234"/>
                </a:lnTo>
                <a:lnTo>
                  <a:pt x="3095021" y="1792049"/>
                </a:lnTo>
                <a:lnTo>
                  <a:pt x="3069749" y="1829316"/>
                </a:lnTo>
                <a:lnTo>
                  <a:pt x="3043590" y="1866019"/>
                </a:lnTo>
                <a:lnTo>
                  <a:pt x="3016551" y="1902140"/>
                </a:lnTo>
                <a:lnTo>
                  <a:pt x="2988639" y="1937659"/>
                </a:lnTo>
                <a:lnTo>
                  <a:pt x="2959862" y="1972560"/>
                </a:lnTo>
                <a:lnTo>
                  <a:pt x="2930228" y="2006825"/>
                </a:lnTo>
                <a:lnTo>
                  <a:pt x="2899744" y="2040434"/>
                </a:lnTo>
                <a:lnTo>
                  <a:pt x="2868418" y="2073371"/>
                </a:lnTo>
                <a:lnTo>
                  <a:pt x="2836257" y="2105618"/>
                </a:lnTo>
                <a:lnTo>
                  <a:pt x="2803270" y="2137156"/>
                </a:lnTo>
                <a:lnTo>
                  <a:pt x="2769462" y="2167967"/>
                </a:lnTo>
                <a:lnTo>
                  <a:pt x="2734844" y="2198033"/>
                </a:lnTo>
                <a:lnTo>
                  <a:pt x="2699420" y="2227337"/>
                </a:lnTo>
                <a:lnTo>
                  <a:pt x="2663201" y="2255861"/>
                </a:lnTo>
                <a:lnTo>
                  <a:pt x="2626192" y="2283585"/>
                </a:lnTo>
                <a:lnTo>
                  <a:pt x="2588401" y="2310493"/>
                </a:lnTo>
                <a:lnTo>
                  <a:pt x="2549837" y="2336567"/>
                </a:lnTo>
                <a:lnTo>
                  <a:pt x="2510506" y="2361787"/>
                </a:lnTo>
                <a:lnTo>
                  <a:pt x="2470417" y="2386138"/>
                </a:lnTo>
                <a:lnTo>
                  <a:pt x="2429576" y="2409599"/>
                </a:lnTo>
                <a:lnTo>
                  <a:pt x="2387992" y="2432154"/>
                </a:lnTo>
                <a:lnTo>
                  <a:pt x="2345672" y="2453785"/>
                </a:lnTo>
                <a:lnTo>
                  <a:pt x="2302624" y="2474473"/>
                </a:lnTo>
                <a:lnTo>
                  <a:pt x="2258854" y="2494200"/>
                </a:lnTo>
                <a:lnTo>
                  <a:pt x="2214372" y="2512949"/>
                </a:lnTo>
                <a:lnTo>
                  <a:pt x="2168305" y="2531024"/>
                </a:lnTo>
                <a:lnTo>
                  <a:pt x="2121992" y="2547850"/>
                </a:lnTo>
                <a:lnTo>
                  <a:pt x="2075455" y="2563430"/>
                </a:lnTo>
                <a:lnTo>
                  <a:pt x="2028715" y="2577772"/>
                </a:lnTo>
                <a:lnTo>
                  <a:pt x="1981794" y="2590879"/>
                </a:lnTo>
                <a:lnTo>
                  <a:pt x="1934713" y="2602759"/>
                </a:lnTo>
                <a:lnTo>
                  <a:pt x="1887493" y="2613415"/>
                </a:lnTo>
                <a:lnTo>
                  <a:pt x="1840157" y="2622853"/>
                </a:lnTo>
                <a:lnTo>
                  <a:pt x="1792726" y="2631080"/>
                </a:lnTo>
                <a:lnTo>
                  <a:pt x="1745221" y="2638100"/>
                </a:lnTo>
                <a:lnTo>
                  <a:pt x="1697665" y="2643918"/>
                </a:lnTo>
                <a:lnTo>
                  <a:pt x="1650077" y="2648541"/>
                </a:lnTo>
                <a:lnTo>
                  <a:pt x="1602481" y="2651974"/>
                </a:lnTo>
                <a:lnTo>
                  <a:pt x="1554897" y="2654221"/>
                </a:lnTo>
                <a:lnTo>
                  <a:pt x="1507348" y="2655289"/>
                </a:lnTo>
                <a:lnTo>
                  <a:pt x="1459854" y="2655183"/>
                </a:lnTo>
                <a:lnTo>
                  <a:pt x="1412437" y="2653909"/>
                </a:lnTo>
                <a:lnTo>
                  <a:pt x="1365119" y="2651472"/>
                </a:lnTo>
                <a:lnTo>
                  <a:pt x="1317921" y="2647876"/>
                </a:lnTo>
                <a:lnTo>
                  <a:pt x="1270865" y="2643129"/>
                </a:lnTo>
                <a:lnTo>
                  <a:pt x="1223973" y="2637235"/>
                </a:lnTo>
                <a:lnTo>
                  <a:pt x="1177265" y="2630199"/>
                </a:lnTo>
                <a:lnTo>
                  <a:pt x="1130764" y="2622028"/>
                </a:lnTo>
                <a:lnTo>
                  <a:pt x="1084490" y="2612726"/>
                </a:lnTo>
                <a:lnTo>
                  <a:pt x="1038467" y="2602299"/>
                </a:lnTo>
                <a:lnTo>
                  <a:pt x="992714" y="2590752"/>
                </a:lnTo>
                <a:lnTo>
                  <a:pt x="947254" y="2578092"/>
                </a:lnTo>
                <a:lnTo>
                  <a:pt x="902108" y="2564323"/>
                </a:lnTo>
                <a:lnTo>
                  <a:pt x="857297" y="2549450"/>
                </a:lnTo>
                <a:lnTo>
                  <a:pt x="812844" y="2533480"/>
                </a:lnTo>
                <a:lnTo>
                  <a:pt x="768770" y="2516417"/>
                </a:lnTo>
                <a:lnTo>
                  <a:pt x="725096" y="2498267"/>
                </a:lnTo>
                <a:lnTo>
                  <a:pt x="681844" y="2479036"/>
                </a:lnTo>
                <a:lnTo>
                  <a:pt x="639035" y="2458729"/>
                </a:lnTo>
                <a:lnTo>
                  <a:pt x="596691" y="2437351"/>
                </a:lnTo>
                <a:lnTo>
                  <a:pt x="554834" y="2414908"/>
                </a:lnTo>
                <a:lnTo>
                  <a:pt x="513485" y="2391406"/>
                </a:lnTo>
                <a:lnTo>
                  <a:pt x="472665" y="2366849"/>
                </a:lnTo>
                <a:lnTo>
                  <a:pt x="432396" y="2341243"/>
                </a:lnTo>
                <a:lnTo>
                  <a:pt x="392700" y="2314594"/>
                </a:lnTo>
                <a:lnTo>
                  <a:pt x="353599" y="2286907"/>
                </a:lnTo>
                <a:lnTo>
                  <a:pt x="315112" y="2258188"/>
                </a:lnTo>
                <a:lnTo>
                  <a:pt x="277264" y="2228441"/>
                </a:lnTo>
                <a:lnTo>
                  <a:pt x="240074" y="2197673"/>
                </a:lnTo>
                <a:lnTo>
                  <a:pt x="203564" y="2165889"/>
                </a:lnTo>
                <a:lnTo>
                  <a:pt x="167756" y="2133094"/>
                </a:lnTo>
                <a:lnTo>
                  <a:pt x="132672" y="2099293"/>
                </a:lnTo>
                <a:lnTo>
                  <a:pt x="98332" y="2064493"/>
                </a:lnTo>
                <a:lnTo>
                  <a:pt x="64760" y="2028699"/>
                </a:lnTo>
                <a:lnTo>
                  <a:pt x="31975" y="1991915"/>
                </a:lnTo>
                <a:lnTo>
                  <a:pt x="0" y="1954148"/>
                </a:lnTo>
                <a:lnTo>
                  <a:pt x="1487297" y="726948"/>
                </a:lnTo>
                <a:lnTo>
                  <a:pt x="3273298" y="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0713" y="1727326"/>
            <a:ext cx="1928495" cy="3094990"/>
          </a:xfrm>
          <a:custGeom>
            <a:avLst/>
            <a:gdLst/>
            <a:ahLst/>
            <a:cxnLst/>
            <a:rect l="l" t="t" r="r" b="b"/>
            <a:pathLst>
              <a:path w="1928495" h="3094990">
                <a:moveTo>
                  <a:pt x="1447211" y="0"/>
                </a:moveTo>
                <a:lnTo>
                  <a:pt x="1399136" y="13052"/>
                </a:lnTo>
                <a:lnTo>
                  <a:pt x="1351476" y="27324"/>
                </a:lnTo>
                <a:lnTo>
                  <a:pt x="1304252" y="42804"/>
                </a:lnTo>
                <a:lnTo>
                  <a:pt x="1257487" y="59482"/>
                </a:lnTo>
                <a:lnTo>
                  <a:pt x="1211203" y="77345"/>
                </a:lnTo>
                <a:lnTo>
                  <a:pt x="1165420" y="96381"/>
                </a:lnTo>
                <a:lnTo>
                  <a:pt x="1120162" y="116581"/>
                </a:lnTo>
                <a:lnTo>
                  <a:pt x="1075449" y="137931"/>
                </a:lnTo>
                <a:lnTo>
                  <a:pt x="1031305" y="160421"/>
                </a:lnTo>
                <a:lnTo>
                  <a:pt x="987750" y="184038"/>
                </a:lnTo>
                <a:lnTo>
                  <a:pt x="944806" y="208773"/>
                </a:lnTo>
                <a:lnTo>
                  <a:pt x="902496" y="234612"/>
                </a:lnTo>
                <a:lnTo>
                  <a:pt x="860841" y="261545"/>
                </a:lnTo>
                <a:lnTo>
                  <a:pt x="819864" y="289560"/>
                </a:lnTo>
                <a:lnTo>
                  <a:pt x="779585" y="318646"/>
                </a:lnTo>
                <a:lnTo>
                  <a:pt x="740028" y="348791"/>
                </a:lnTo>
                <a:lnTo>
                  <a:pt x="701213" y="379984"/>
                </a:lnTo>
                <a:lnTo>
                  <a:pt x="664355" y="411154"/>
                </a:lnTo>
                <a:lnTo>
                  <a:pt x="628470" y="443045"/>
                </a:lnTo>
                <a:lnTo>
                  <a:pt x="593560" y="475639"/>
                </a:lnTo>
                <a:lnTo>
                  <a:pt x="559627" y="508914"/>
                </a:lnTo>
                <a:lnTo>
                  <a:pt x="526673" y="542853"/>
                </a:lnTo>
                <a:lnTo>
                  <a:pt x="494699" y="577435"/>
                </a:lnTo>
                <a:lnTo>
                  <a:pt x="463708" y="612641"/>
                </a:lnTo>
                <a:lnTo>
                  <a:pt x="433700" y="648452"/>
                </a:lnTo>
                <a:lnTo>
                  <a:pt x="404679" y="684847"/>
                </a:lnTo>
                <a:lnTo>
                  <a:pt x="376646" y="721809"/>
                </a:lnTo>
                <a:lnTo>
                  <a:pt x="349603" y="759316"/>
                </a:lnTo>
                <a:lnTo>
                  <a:pt x="323551" y="797350"/>
                </a:lnTo>
                <a:lnTo>
                  <a:pt x="298493" y="835892"/>
                </a:lnTo>
                <a:lnTo>
                  <a:pt x="274430" y="874922"/>
                </a:lnTo>
                <a:lnTo>
                  <a:pt x="251365" y="914419"/>
                </a:lnTo>
                <a:lnTo>
                  <a:pt x="229299" y="954366"/>
                </a:lnTo>
                <a:lnTo>
                  <a:pt x="208233" y="994743"/>
                </a:lnTo>
                <a:lnTo>
                  <a:pt x="188171" y="1035530"/>
                </a:lnTo>
                <a:lnTo>
                  <a:pt x="169113" y="1076707"/>
                </a:lnTo>
                <a:lnTo>
                  <a:pt x="151062" y="1118255"/>
                </a:lnTo>
                <a:lnTo>
                  <a:pt x="134019" y="1160156"/>
                </a:lnTo>
                <a:lnTo>
                  <a:pt x="117987" y="1202388"/>
                </a:lnTo>
                <a:lnTo>
                  <a:pt x="102966" y="1244934"/>
                </a:lnTo>
                <a:lnTo>
                  <a:pt x="88960" y="1287773"/>
                </a:lnTo>
                <a:lnTo>
                  <a:pt x="75969" y="1330886"/>
                </a:lnTo>
                <a:lnTo>
                  <a:pt x="63997" y="1374254"/>
                </a:lnTo>
                <a:lnTo>
                  <a:pt x="53044" y="1417856"/>
                </a:lnTo>
                <a:lnTo>
                  <a:pt x="43112" y="1461675"/>
                </a:lnTo>
                <a:lnTo>
                  <a:pt x="34204" y="1505689"/>
                </a:lnTo>
                <a:lnTo>
                  <a:pt x="26320" y="1549881"/>
                </a:lnTo>
                <a:lnTo>
                  <a:pt x="19464" y="1594229"/>
                </a:lnTo>
                <a:lnTo>
                  <a:pt x="13637" y="1638716"/>
                </a:lnTo>
                <a:lnTo>
                  <a:pt x="8841" y="1683321"/>
                </a:lnTo>
                <a:lnTo>
                  <a:pt x="5077" y="1728025"/>
                </a:lnTo>
                <a:lnTo>
                  <a:pt x="2347" y="1772809"/>
                </a:lnTo>
                <a:lnTo>
                  <a:pt x="654" y="1817653"/>
                </a:lnTo>
                <a:lnTo>
                  <a:pt x="0" y="1862537"/>
                </a:lnTo>
                <a:lnTo>
                  <a:pt x="385" y="1907443"/>
                </a:lnTo>
                <a:lnTo>
                  <a:pt x="1812" y="1952350"/>
                </a:lnTo>
                <a:lnTo>
                  <a:pt x="4283" y="1997240"/>
                </a:lnTo>
                <a:lnTo>
                  <a:pt x="7799" y="2042093"/>
                </a:lnTo>
                <a:lnTo>
                  <a:pt x="12363" y="2086889"/>
                </a:lnTo>
                <a:lnTo>
                  <a:pt x="17977" y="2131609"/>
                </a:lnTo>
                <a:lnTo>
                  <a:pt x="24642" y="2176234"/>
                </a:lnTo>
                <a:lnTo>
                  <a:pt x="32359" y="2220744"/>
                </a:lnTo>
                <a:lnTo>
                  <a:pt x="41132" y="2265119"/>
                </a:lnTo>
                <a:lnTo>
                  <a:pt x="50961" y="2309341"/>
                </a:lnTo>
                <a:lnTo>
                  <a:pt x="61850" y="2353390"/>
                </a:lnTo>
                <a:lnTo>
                  <a:pt x="73798" y="2397246"/>
                </a:lnTo>
                <a:lnTo>
                  <a:pt x="86809" y="2440890"/>
                </a:lnTo>
                <a:lnTo>
                  <a:pt x="100885" y="2484302"/>
                </a:lnTo>
                <a:lnTo>
                  <a:pt x="116026" y="2527463"/>
                </a:lnTo>
                <a:lnTo>
                  <a:pt x="132236" y="2570354"/>
                </a:lnTo>
                <a:lnTo>
                  <a:pt x="149515" y="2612956"/>
                </a:lnTo>
                <a:lnTo>
                  <a:pt x="167866" y="2655247"/>
                </a:lnTo>
                <a:lnTo>
                  <a:pt x="187290" y="2697210"/>
                </a:lnTo>
                <a:lnTo>
                  <a:pt x="207790" y="2738825"/>
                </a:lnTo>
                <a:lnTo>
                  <a:pt x="229367" y="2780072"/>
                </a:lnTo>
                <a:lnTo>
                  <a:pt x="252024" y="2820932"/>
                </a:lnTo>
                <a:lnTo>
                  <a:pt x="275761" y="2861386"/>
                </a:lnTo>
                <a:lnTo>
                  <a:pt x="300581" y="2901414"/>
                </a:lnTo>
                <a:lnTo>
                  <a:pt x="326486" y="2940996"/>
                </a:lnTo>
                <a:lnTo>
                  <a:pt x="353477" y="2980113"/>
                </a:lnTo>
                <a:lnTo>
                  <a:pt x="381557" y="3018746"/>
                </a:lnTo>
                <a:lnTo>
                  <a:pt x="410728" y="3056875"/>
                </a:lnTo>
                <a:lnTo>
                  <a:pt x="440990" y="3094482"/>
                </a:lnTo>
                <a:lnTo>
                  <a:pt x="1928287" y="1867281"/>
                </a:lnTo>
                <a:lnTo>
                  <a:pt x="144721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0713" y="1727326"/>
            <a:ext cx="1928495" cy="3094990"/>
          </a:xfrm>
          <a:custGeom>
            <a:avLst/>
            <a:gdLst/>
            <a:ahLst/>
            <a:cxnLst/>
            <a:rect l="l" t="t" r="r" b="b"/>
            <a:pathLst>
              <a:path w="1928495" h="3094990">
                <a:moveTo>
                  <a:pt x="440990" y="3094482"/>
                </a:moveTo>
                <a:lnTo>
                  <a:pt x="410728" y="3056875"/>
                </a:lnTo>
                <a:lnTo>
                  <a:pt x="381557" y="3018746"/>
                </a:lnTo>
                <a:lnTo>
                  <a:pt x="353477" y="2980113"/>
                </a:lnTo>
                <a:lnTo>
                  <a:pt x="326486" y="2940996"/>
                </a:lnTo>
                <a:lnTo>
                  <a:pt x="300581" y="2901414"/>
                </a:lnTo>
                <a:lnTo>
                  <a:pt x="275761" y="2861386"/>
                </a:lnTo>
                <a:lnTo>
                  <a:pt x="252024" y="2820932"/>
                </a:lnTo>
                <a:lnTo>
                  <a:pt x="229367" y="2780072"/>
                </a:lnTo>
                <a:lnTo>
                  <a:pt x="207790" y="2738825"/>
                </a:lnTo>
                <a:lnTo>
                  <a:pt x="187290" y="2697210"/>
                </a:lnTo>
                <a:lnTo>
                  <a:pt x="167866" y="2655247"/>
                </a:lnTo>
                <a:lnTo>
                  <a:pt x="149515" y="2612956"/>
                </a:lnTo>
                <a:lnTo>
                  <a:pt x="132236" y="2570354"/>
                </a:lnTo>
                <a:lnTo>
                  <a:pt x="116026" y="2527463"/>
                </a:lnTo>
                <a:lnTo>
                  <a:pt x="100885" y="2484302"/>
                </a:lnTo>
                <a:lnTo>
                  <a:pt x="86809" y="2440890"/>
                </a:lnTo>
                <a:lnTo>
                  <a:pt x="73798" y="2397246"/>
                </a:lnTo>
                <a:lnTo>
                  <a:pt x="61850" y="2353390"/>
                </a:lnTo>
                <a:lnTo>
                  <a:pt x="50961" y="2309341"/>
                </a:lnTo>
                <a:lnTo>
                  <a:pt x="41132" y="2265119"/>
                </a:lnTo>
                <a:lnTo>
                  <a:pt x="32359" y="2220744"/>
                </a:lnTo>
                <a:lnTo>
                  <a:pt x="24642" y="2176234"/>
                </a:lnTo>
                <a:lnTo>
                  <a:pt x="17977" y="2131609"/>
                </a:lnTo>
                <a:lnTo>
                  <a:pt x="12363" y="2086889"/>
                </a:lnTo>
                <a:lnTo>
                  <a:pt x="7799" y="2042093"/>
                </a:lnTo>
                <a:lnTo>
                  <a:pt x="4283" y="1997240"/>
                </a:lnTo>
                <a:lnTo>
                  <a:pt x="1812" y="1952350"/>
                </a:lnTo>
                <a:lnTo>
                  <a:pt x="385" y="1907443"/>
                </a:lnTo>
                <a:lnTo>
                  <a:pt x="0" y="1862537"/>
                </a:lnTo>
                <a:lnTo>
                  <a:pt x="654" y="1817653"/>
                </a:lnTo>
                <a:lnTo>
                  <a:pt x="2347" y="1772809"/>
                </a:lnTo>
                <a:lnTo>
                  <a:pt x="5077" y="1728025"/>
                </a:lnTo>
                <a:lnTo>
                  <a:pt x="8841" y="1683321"/>
                </a:lnTo>
                <a:lnTo>
                  <a:pt x="13637" y="1638716"/>
                </a:lnTo>
                <a:lnTo>
                  <a:pt x="19464" y="1594229"/>
                </a:lnTo>
                <a:lnTo>
                  <a:pt x="26320" y="1549881"/>
                </a:lnTo>
                <a:lnTo>
                  <a:pt x="34204" y="1505689"/>
                </a:lnTo>
                <a:lnTo>
                  <a:pt x="43112" y="1461675"/>
                </a:lnTo>
                <a:lnTo>
                  <a:pt x="53044" y="1417856"/>
                </a:lnTo>
                <a:lnTo>
                  <a:pt x="63997" y="1374254"/>
                </a:lnTo>
                <a:lnTo>
                  <a:pt x="75969" y="1330886"/>
                </a:lnTo>
                <a:lnTo>
                  <a:pt x="88960" y="1287773"/>
                </a:lnTo>
                <a:lnTo>
                  <a:pt x="102966" y="1244934"/>
                </a:lnTo>
                <a:lnTo>
                  <a:pt x="117987" y="1202388"/>
                </a:lnTo>
                <a:lnTo>
                  <a:pt x="134019" y="1160156"/>
                </a:lnTo>
                <a:lnTo>
                  <a:pt x="151062" y="1118255"/>
                </a:lnTo>
                <a:lnTo>
                  <a:pt x="169113" y="1076707"/>
                </a:lnTo>
                <a:lnTo>
                  <a:pt x="188171" y="1035530"/>
                </a:lnTo>
                <a:lnTo>
                  <a:pt x="208233" y="994743"/>
                </a:lnTo>
                <a:lnTo>
                  <a:pt x="229299" y="954366"/>
                </a:lnTo>
                <a:lnTo>
                  <a:pt x="251365" y="914419"/>
                </a:lnTo>
                <a:lnTo>
                  <a:pt x="274430" y="874922"/>
                </a:lnTo>
                <a:lnTo>
                  <a:pt x="298493" y="835892"/>
                </a:lnTo>
                <a:lnTo>
                  <a:pt x="323551" y="797350"/>
                </a:lnTo>
                <a:lnTo>
                  <a:pt x="349603" y="759316"/>
                </a:lnTo>
                <a:lnTo>
                  <a:pt x="376646" y="721809"/>
                </a:lnTo>
                <a:lnTo>
                  <a:pt x="404679" y="684847"/>
                </a:lnTo>
                <a:lnTo>
                  <a:pt x="433700" y="648452"/>
                </a:lnTo>
                <a:lnTo>
                  <a:pt x="463708" y="612641"/>
                </a:lnTo>
                <a:lnTo>
                  <a:pt x="494699" y="577435"/>
                </a:lnTo>
                <a:lnTo>
                  <a:pt x="526673" y="542853"/>
                </a:lnTo>
                <a:lnTo>
                  <a:pt x="559627" y="508914"/>
                </a:lnTo>
                <a:lnTo>
                  <a:pt x="593560" y="475639"/>
                </a:lnTo>
                <a:lnTo>
                  <a:pt x="628470" y="443045"/>
                </a:lnTo>
                <a:lnTo>
                  <a:pt x="664355" y="411154"/>
                </a:lnTo>
                <a:lnTo>
                  <a:pt x="701213" y="379984"/>
                </a:lnTo>
                <a:lnTo>
                  <a:pt x="740028" y="348791"/>
                </a:lnTo>
                <a:lnTo>
                  <a:pt x="779585" y="318646"/>
                </a:lnTo>
                <a:lnTo>
                  <a:pt x="819864" y="289560"/>
                </a:lnTo>
                <a:lnTo>
                  <a:pt x="860841" y="261545"/>
                </a:lnTo>
                <a:lnTo>
                  <a:pt x="902496" y="234612"/>
                </a:lnTo>
                <a:lnTo>
                  <a:pt x="944806" y="208773"/>
                </a:lnTo>
                <a:lnTo>
                  <a:pt x="987750" y="184038"/>
                </a:lnTo>
                <a:lnTo>
                  <a:pt x="1031305" y="160421"/>
                </a:lnTo>
                <a:lnTo>
                  <a:pt x="1075449" y="137931"/>
                </a:lnTo>
                <a:lnTo>
                  <a:pt x="1120162" y="116581"/>
                </a:lnTo>
                <a:lnTo>
                  <a:pt x="1165420" y="96381"/>
                </a:lnTo>
                <a:lnTo>
                  <a:pt x="1211203" y="77345"/>
                </a:lnTo>
                <a:lnTo>
                  <a:pt x="1257487" y="59482"/>
                </a:lnTo>
                <a:lnTo>
                  <a:pt x="1304252" y="42804"/>
                </a:lnTo>
                <a:lnTo>
                  <a:pt x="1351476" y="27324"/>
                </a:lnTo>
                <a:lnTo>
                  <a:pt x="1399136" y="13052"/>
                </a:lnTo>
                <a:lnTo>
                  <a:pt x="1447211" y="0"/>
                </a:lnTo>
                <a:lnTo>
                  <a:pt x="1928287" y="1867281"/>
                </a:lnTo>
                <a:lnTo>
                  <a:pt x="440990" y="3094482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97925" y="1666367"/>
            <a:ext cx="481330" cy="1928495"/>
          </a:xfrm>
          <a:custGeom>
            <a:avLst/>
            <a:gdLst/>
            <a:ahLst/>
            <a:cxnLst/>
            <a:rect l="l" t="t" r="r" b="b"/>
            <a:pathLst>
              <a:path w="481329" h="1928495">
                <a:moveTo>
                  <a:pt x="481075" y="0"/>
                </a:moveTo>
                <a:lnTo>
                  <a:pt x="432407" y="616"/>
                </a:lnTo>
                <a:lnTo>
                  <a:pt x="383800" y="2462"/>
                </a:lnTo>
                <a:lnTo>
                  <a:pt x="335278" y="5534"/>
                </a:lnTo>
                <a:lnTo>
                  <a:pt x="286865" y="9826"/>
                </a:lnTo>
                <a:lnTo>
                  <a:pt x="238585" y="15335"/>
                </a:lnTo>
                <a:lnTo>
                  <a:pt x="190461" y="22055"/>
                </a:lnTo>
                <a:lnTo>
                  <a:pt x="142517" y="29982"/>
                </a:lnTo>
                <a:lnTo>
                  <a:pt x="94776" y="39111"/>
                </a:lnTo>
                <a:lnTo>
                  <a:pt x="47262" y="49439"/>
                </a:lnTo>
                <a:lnTo>
                  <a:pt x="0" y="60960"/>
                </a:lnTo>
                <a:lnTo>
                  <a:pt x="481075" y="1928241"/>
                </a:lnTo>
                <a:lnTo>
                  <a:pt x="4810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97925" y="1666367"/>
            <a:ext cx="481330" cy="1928495"/>
          </a:xfrm>
          <a:custGeom>
            <a:avLst/>
            <a:gdLst/>
            <a:ahLst/>
            <a:cxnLst/>
            <a:rect l="l" t="t" r="r" b="b"/>
            <a:pathLst>
              <a:path w="481329" h="1928495">
                <a:moveTo>
                  <a:pt x="0" y="60960"/>
                </a:moveTo>
                <a:lnTo>
                  <a:pt x="47262" y="49439"/>
                </a:lnTo>
                <a:lnTo>
                  <a:pt x="94776" y="39111"/>
                </a:lnTo>
                <a:lnTo>
                  <a:pt x="142517" y="29982"/>
                </a:lnTo>
                <a:lnTo>
                  <a:pt x="190461" y="22055"/>
                </a:lnTo>
                <a:lnTo>
                  <a:pt x="238585" y="15335"/>
                </a:lnTo>
                <a:lnTo>
                  <a:pt x="286865" y="9826"/>
                </a:lnTo>
                <a:lnTo>
                  <a:pt x="335278" y="5534"/>
                </a:lnTo>
                <a:lnTo>
                  <a:pt x="383800" y="2462"/>
                </a:lnTo>
                <a:lnTo>
                  <a:pt x="432407" y="616"/>
                </a:lnTo>
                <a:lnTo>
                  <a:pt x="481075" y="0"/>
                </a:lnTo>
                <a:lnTo>
                  <a:pt x="481075" y="1928241"/>
                </a:lnTo>
                <a:lnTo>
                  <a:pt x="0" y="6096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35540" y="1995170"/>
            <a:ext cx="387350" cy="316865"/>
          </a:xfrm>
          <a:custGeom>
            <a:avLst/>
            <a:gdLst/>
            <a:ahLst/>
            <a:cxnLst/>
            <a:rect l="l" t="t" r="r" b="b"/>
            <a:pathLst>
              <a:path w="387350" h="316864">
                <a:moveTo>
                  <a:pt x="387095" y="59181"/>
                </a:moveTo>
                <a:lnTo>
                  <a:pt x="0" y="59181"/>
                </a:lnTo>
                <a:lnTo>
                  <a:pt x="0" y="316738"/>
                </a:lnTo>
                <a:lnTo>
                  <a:pt x="387095" y="316738"/>
                </a:lnTo>
                <a:lnTo>
                  <a:pt x="387095" y="59181"/>
                </a:lnTo>
                <a:close/>
              </a:path>
              <a:path w="387350" h="316864">
                <a:moveTo>
                  <a:pt x="320039" y="0"/>
                </a:moveTo>
                <a:lnTo>
                  <a:pt x="225805" y="59181"/>
                </a:lnTo>
                <a:lnTo>
                  <a:pt x="322579" y="59181"/>
                </a:lnTo>
                <a:lnTo>
                  <a:pt x="3200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35540" y="1995170"/>
            <a:ext cx="387350" cy="316865"/>
          </a:xfrm>
          <a:custGeom>
            <a:avLst/>
            <a:gdLst/>
            <a:ahLst/>
            <a:cxnLst/>
            <a:rect l="l" t="t" r="r" b="b"/>
            <a:pathLst>
              <a:path w="387350" h="316864">
                <a:moveTo>
                  <a:pt x="0" y="59181"/>
                </a:moveTo>
                <a:lnTo>
                  <a:pt x="225805" y="59181"/>
                </a:lnTo>
                <a:lnTo>
                  <a:pt x="320039" y="0"/>
                </a:lnTo>
                <a:lnTo>
                  <a:pt x="322579" y="59181"/>
                </a:lnTo>
                <a:lnTo>
                  <a:pt x="387095" y="59181"/>
                </a:lnTo>
                <a:lnTo>
                  <a:pt x="387095" y="102107"/>
                </a:lnTo>
                <a:lnTo>
                  <a:pt x="387095" y="166496"/>
                </a:lnTo>
                <a:lnTo>
                  <a:pt x="387095" y="316738"/>
                </a:lnTo>
                <a:lnTo>
                  <a:pt x="322579" y="316738"/>
                </a:lnTo>
                <a:lnTo>
                  <a:pt x="225805" y="316738"/>
                </a:lnTo>
                <a:lnTo>
                  <a:pt x="0" y="316738"/>
                </a:lnTo>
                <a:lnTo>
                  <a:pt x="0" y="166496"/>
                </a:lnTo>
                <a:lnTo>
                  <a:pt x="0" y="102107"/>
                </a:lnTo>
                <a:lnTo>
                  <a:pt x="0" y="59181"/>
                </a:lnTo>
                <a:close/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60864" y="4931664"/>
            <a:ext cx="387350" cy="319405"/>
          </a:xfrm>
          <a:custGeom>
            <a:avLst/>
            <a:gdLst/>
            <a:ahLst/>
            <a:cxnLst/>
            <a:rect l="l" t="t" r="r" b="b"/>
            <a:pathLst>
              <a:path w="387350" h="319404">
                <a:moveTo>
                  <a:pt x="322579" y="257556"/>
                </a:moveTo>
                <a:lnTo>
                  <a:pt x="225805" y="257556"/>
                </a:lnTo>
                <a:lnTo>
                  <a:pt x="306958" y="318897"/>
                </a:lnTo>
                <a:lnTo>
                  <a:pt x="322579" y="257556"/>
                </a:lnTo>
                <a:close/>
              </a:path>
              <a:path w="387350" h="319404">
                <a:moveTo>
                  <a:pt x="387095" y="0"/>
                </a:moveTo>
                <a:lnTo>
                  <a:pt x="0" y="0"/>
                </a:lnTo>
                <a:lnTo>
                  <a:pt x="0" y="257556"/>
                </a:lnTo>
                <a:lnTo>
                  <a:pt x="387095" y="257556"/>
                </a:lnTo>
                <a:lnTo>
                  <a:pt x="387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60864" y="4931664"/>
            <a:ext cx="387350" cy="319405"/>
          </a:xfrm>
          <a:custGeom>
            <a:avLst/>
            <a:gdLst/>
            <a:ahLst/>
            <a:cxnLst/>
            <a:rect l="l" t="t" r="r" b="b"/>
            <a:pathLst>
              <a:path w="387350" h="319404">
                <a:moveTo>
                  <a:pt x="0" y="0"/>
                </a:moveTo>
                <a:lnTo>
                  <a:pt x="225805" y="0"/>
                </a:lnTo>
                <a:lnTo>
                  <a:pt x="322579" y="0"/>
                </a:lnTo>
                <a:lnTo>
                  <a:pt x="387095" y="0"/>
                </a:lnTo>
                <a:lnTo>
                  <a:pt x="387095" y="150241"/>
                </a:lnTo>
                <a:lnTo>
                  <a:pt x="387095" y="214630"/>
                </a:lnTo>
                <a:lnTo>
                  <a:pt x="387095" y="257556"/>
                </a:lnTo>
                <a:lnTo>
                  <a:pt x="322579" y="257556"/>
                </a:lnTo>
                <a:lnTo>
                  <a:pt x="306958" y="318897"/>
                </a:lnTo>
                <a:lnTo>
                  <a:pt x="225805" y="257556"/>
                </a:lnTo>
                <a:lnTo>
                  <a:pt x="0" y="257556"/>
                </a:lnTo>
                <a:lnTo>
                  <a:pt x="0" y="214630"/>
                </a:lnTo>
                <a:lnTo>
                  <a:pt x="0" y="15024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01377" y="4931155"/>
            <a:ext cx="320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solidFill>
                  <a:srgbClr val="585858"/>
                </a:solidFill>
                <a:latin typeface="Arial"/>
                <a:cs typeface="Arial"/>
              </a:rPr>
              <a:t>45%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45375" y="2955035"/>
            <a:ext cx="455295" cy="257810"/>
          </a:xfrm>
          <a:custGeom>
            <a:avLst/>
            <a:gdLst/>
            <a:ahLst/>
            <a:cxnLst/>
            <a:rect l="l" t="t" r="r" b="b"/>
            <a:pathLst>
              <a:path w="455295" h="257810">
                <a:moveTo>
                  <a:pt x="455041" y="0"/>
                </a:moveTo>
                <a:lnTo>
                  <a:pt x="67945" y="0"/>
                </a:lnTo>
                <a:lnTo>
                  <a:pt x="67945" y="42925"/>
                </a:lnTo>
                <a:lnTo>
                  <a:pt x="0" y="43814"/>
                </a:lnTo>
                <a:lnTo>
                  <a:pt x="67945" y="107314"/>
                </a:lnTo>
                <a:lnTo>
                  <a:pt x="67945" y="257555"/>
                </a:lnTo>
                <a:lnTo>
                  <a:pt x="455041" y="257555"/>
                </a:lnTo>
                <a:lnTo>
                  <a:pt x="455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45375" y="2955035"/>
            <a:ext cx="455295" cy="257810"/>
          </a:xfrm>
          <a:custGeom>
            <a:avLst/>
            <a:gdLst/>
            <a:ahLst/>
            <a:cxnLst/>
            <a:rect l="l" t="t" r="r" b="b"/>
            <a:pathLst>
              <a:path w="455295" h="257810">
                <a:moveTo>
                  <a:pt x="67945" y="0"/>
                </a:moveTo>
                <a:lnTo>
                  <a:pt x="132460" y="0"/>
                </a:lnTo>
                <a:lnTo>
                  <a:pt x="229234" y="0"/>
                </a:lnTo>
                <a:lnTo>
                  <a:pt x="455041" y="0"/>
                </a:lnTo>
                <a:lnTo>
                  <a:pt x="455041" y="42925"/>
                </a:lnTo>
                <a:lnTo>
                  <a:pt x="455041" y="107314"/>
                </a:lnTo>
                <a:lnTo>
                  <a:pt x="455041" y="257555"/>
                </a:lnTo>
                <a:lnTo>
                  <a:pt x="229234" y="257555"/>
                </a:lnTo>
                <a:lnTo>
                  <a:pt x="132460" y="257555"/>
                </a:lnTo>
                <a:lnTo>
                  <a:pt x="67945" y="257555"/>
                </a:lnTo>
                <a:lnTo>
                  <a:pt x="67945" y="107314"/>
                </a:lnTo>
                <a:lnTo>
                  <a:pt x="0" y="43814"/>
                </a:lnTo>
                <a:lnTo>
                  <a:pt x="67945" y="42925"/>
                </a:lnTo>
                <a:lnTo>
                  <a:pt x="67945" y="0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53832" y="2953893"/>
            <a:ext cx="320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35" dirty="0">
                <a:solidFill>
                  <a:srgbClr val="585858"/>
                </a:solidFill>
                <a:latin typeface="Arial"/>
                <a:cs typeface="Arial"/>
              </a:rPr>
              <a:t>32%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13876" y="1681733"/>
            <a:ext cx="295910" cy="328930"/>
          </a:xfrm>
          <a:custGeom>
            <a:avLst/>
            <a:gdLst/>
            <a:ahLst/>
            <a:cxnLst/>
            <a:rect l="l" t="t" r="r" b="b"/>
            <a:pathLst>
              <a:path w="295909" h="328930">
                <a:moveTo>
                  <a:pt x="295655" y="70865"/>
                </a:moveTo>
                <a:lnTo>
                  <a:pt x="0" y="70865"/>
                </a:lnTo>
                <a:lnTo>
                  <a:pt x="0" y="328421"/>
                </a:lnTo>
                <a:lnTo>
                  <a:pt x="295655" y="328421"/>
                </a:lnTo>
                <a:lnTo>
                  <a:pt x="295655" y="70865"/>
                </a:lnTo>
                <a:close/>
              </a:path>
              <a:path w="295909" h="328930">
                <a:moveTo>
                  <a:pt x="122554" y="0"/>
                </a:moveTo>
                <a:lnTo>
                  <a:pt x="49275" y="70865"/>
                </a:lnTo>
                <a:lnTo>
                  <a:pt x="123190" y="70865"/>
                </a:lnTo>
                <a:lnTo>
                  <a:pt x="1225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13876" y="1681733"/>
            <a:ext cx="295910" cy="328930"/>
          </a:xfrm>
          <a:custGeom>
            <a:avLst/>
            <a:gdLst/>
            <a:ahLst/>
            <a:cxnLst/>
            <a:rect l="l" t="t" r="r" b="b"/>
            <a:pathLst>
              <a:path w="295909" h="328930">
                <a:moveTo>
                  <a:pt x="0" y="70865"/>
                </a:moveTo>
                <a:lnTo>
                  <a:pt x="49275" y="70865"/>
                </a:lnTo>
                <a:lnTo>
                  <a:pt x="122554" y="0"/>
                </a:lnTo>
                <a:lnTo>
                  <a:pt x="123190" y="70865"/>
                </a:lnTo>
                <a:lnTo>
                  <a:pt x="295655" y="70865"/>
                </a:lnTo>
                <a:lnTo>
                  <a:pt x="295655" y="113791"/>
                </a:lnTo>
                <a:lnTo>
                  <a:pt x="295655" y="178180"/>
                </a:lnTo>
                <a:lnTo>
                  <a:pt x="295655" y="328421"/>
                </a:lnTo>
                <a:lnTo>
                  <a:pt x="123190" y="328421"/>
                </a:lnTo>
                <a:lnTo>
                  <a:pt x="49275" y="328421"/>
                </a:lnTo>
                <a:lnTo>
                  <a:pt x="0" y="328421"/>
                </a:lnTo>
                <a:lnTo>
                  <a:pt x="0" y="178180"/>
                </a:lnTo>
                <a:lnTo>
                  <a:pt x="0" y="113791"/>
                </a:lnTo>
                <a:lnTo>
                  <a:pt x="0" y="7086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923655" y="1268679"/>
            <a:ext cx="1471930" cy="1024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85858"/>
                </a:solidFill>
                <a:latin typeface="Trebuchet MS"/>
                <a:cs typeface="Trebuchet MS"/>
              </a:rPr>
              <a:t>İZMİR </a:t>
            </a:r>
            <a:r>
              <a:rPr sz="1400" b="1" spc="-114" dirty="0">
                <a:solidFill>
                  <a:srgbClr val="585858"/>
                </a:solidFill>
                <a:latin typeface="Trebuchet MS"/>
                <a:cs typeface="Trebuchet MS"/>
              </a:rPr>
              <a:t>YAŞ</a:t>
            </a:r>
            <a:r>
              <a:rPr sz="1400" b="1" spc="-26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400" b="1" spc="-70" dirty="0">
                <a:solidFill>
                  <a:srgbClr val="585858"/>
                </a:solidFill>
                <a:latin typeface="Trebuchet MS"/>
                <a:cs typeface="Trebuchet MS"/>
              </a:rPr>
              <a:t>SKALASI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29209">
              <a:lnSpc>
                <a:spcPct val="100000"/>
              </a:lnSpc>
            </a:pPr>
            <a:r>
              <a:rPr sz="1400" spc="-160" dirty="0">
                <a:solidFill>
                  <a:srgbClr val="585858"/>
                </a:solidFill>
                <a:latin typeface="Arial"/>
                <a:cs typeface="Arial"/>
              </a:rPr>
              <a:t>4%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95"/>
              </a:spcBef>
            </a:pPr>
            <a:r>
              <a:rPr sz="1400" spc="-135" dirty="0">
                <a:solidFill>
                  <a:srgbClr val="585858"/>
                </a:solidFill>
                <a:latin typeface="Arial"/>
                <a:cs typeface="Arial"/>
              </a:rPr>
              <a:t>19%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474957" y="3161538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0" y="83820"/>
                </a:moveTo>
                <a:lnTo>
                  <a:pt x="82296" y="83820"/>
                </a:lnTo>
                <a:lnTo>
                  <a:pt x="82296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74957" y="3422141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0" y="83820"/>
                </a:moveTo>
                <a:lnTo>
                  <a:pt x="82296" y="83820"/>
                </a:lnTo>
                <a:lnTo>
                  <a:pt x="82296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474957" y="3682746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0" y="83819"/>
                </a:moveTo>
                <a:lnTo>
                  <a:pt x="82296" y="83819"/>
                </a:lnTo>
                <a:lnTo>
                  <a:pt x="82296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74957" y="3943350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0" y="83819"/>
                </a:moveTo>
                <a:lnTo>
                  <a:pt x="82296" y="83819"/>
                </a:lnTo>
                <a:lnTo>
                  <a:pt x="82296" y="0"/>
                </a:lnTo>
                <a:lnTo>
                  <a:pt x="0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596751" y="3005835"/>
            <a:ext cx="368300" cy="106680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sz="1200" spc="-55" dirty="0">
                <a:solidFill>
                  <a:srgbClr val="585858"/>
                </a:solidFill>
                <a:latin typeface="Arial"/>
                <a:cs typeface="Arial"/>
              </a:rPr>
              <a:t>0-14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1200" spc="-65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r>
              <a:rPr sz="1200" spc="-35" dirty="0">
                <a:solidFill>
                  <a:srgbClr val="585858"/>
                </a:solidFill>
                <a:latin typeface="Arial"/>
                <a:cs typeface="Arial"/>
              </a:rPr>
              <a:t>-</a:t>
            </a: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44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4</a:t>
            </a:r>
            <a:r>
              <a:rPr sz="1200" spc="-65" dirty="0">
                <a:solidFill>
                  <a:srgbClr val="585858"/>
                </a:solidFill>
                <a:latin typeface="Arial"/>
                <a:cs typeface="Arial"/>
              </a:rPr>
              <a:t>5</a:t>
            </a:r>
            <a:r>
              <a:rPr sz="1200" spc="-35" dirty="0">
                <a:solidFill>
                  <a:srgbClr val="585858"/>
                </a:solidFill>
                <a:latin typeface="Arial"/>
                <a:cs typeface="Arial"/>
              </a:rPr>
              <a:t>-</a:t>
            </a:r>
            <a:r>
              <a:rPr sz="1200" spc="-60" dirty="0">
                <a:solidFill>
                  <a:srgbClr val="585858"/>
                </a:solidFill>
                <a:latin typeface="Arial"/>
                <a:cs typeface="Arial"/>
              </a:rPr>
              <a:t>74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r>
              <a:rPr sz="1200" spc="-80" dirty="0">
                <a:solidFill>
                  <a:srgbClr val="585858"/>
                </a:solidFill>
                <a:latin typeface="Arial"/>
                <a:cs typeface="Arial"/>
              </a:rPr>
              <a:t>74+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53656" y="1194816"/>
            <a:ext cx="4925695" cy="4468495"/>
          </a:xfrm>
          <a:custGeom>
            <a:avLst/>
            <a:gdLst/>
            <a:ahLst/>
            <a:cxnLst/>
            <a:rect l="l" t="t" r="r" b="b"/>
            <a:pathLst>
              <a:path w="4925695" h="4468495">
                <a:moveTo>
                  <a:pt x="0" y="4468368"/>
                </a:moveTo>
                <a:lnTo>
                  <a:pt x="4925567" y="4468368"/>
                </a:lnTo>
                <a:lnTo>
                  <a:pt x="4925567" y="0"/>
                </a:lnTo>
                <a:lnTo>
                  <a:pt x="0" y="0"/>
                </a:lnTo>
                <a:lnTo>
                  <a:pt x="0" y="446836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3955" y="1194816"/>
            <a:ext cx="6712178" cy="4458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204" y="1190244"/>
            <a:ext cx="6840220" cy="4478020"/>
          </a:xfrm>
          <a:custGeom>
            <a:avLst/>
            <a:gdLst/>
            <a:ahLst/>
            <a:cxnLst/>
            <a:rect l="l" t="t" r="r" b="b"/>
            <a:pathLst>
              <a:path w="6840220" h="4478020">
                <a:moveTo>
                  <a:pt x="0" y="4477511"/>
                </a:moveTo>
                <a:lnTo>
                  <a:pt x="6839711" y="4477511"/>
                </a:lnTo>
                <a:lnTo>
                  <a:pt x="6839711" y="0"/>
                </a:lnTo>
                <a:lnTo>
                  <a:pt x="0" y="0"/>
                </a:lnTo>
                <a:lnTo>
                  <a:pt x="0" y="4477511"/>
                </a:lnTo>
                <a:close/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171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739" y="6533489"/>
            <a:ext cx="856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80" dirty="0">
                <a:latin typeface="Trebuchet MS"/>
                <a:cs typeface="Trebuchet MS"/>
              </a:rPr>
              <a:t>Kaynak:</a:t>
            </a:r>
            <a:r>
              <a:rPr sz="1200" b="1" spc="-155" dirty="0">
                <a:latin typeface="Trebuchet MS"/>
                <a:cs typeface="Trebuchet MS"/>
              </a:rPr>
              <a:t> </a:t>
            </a:r>
            <a:r>
              <a:rPr sz="1200" b="1" spc="-70" dirty="0">
                <a:latin typeface="Trebuchet MS"/>
                <a:cs typeface="Trebuchet MS"/>
              </a:rPr>
              <a:t>TÜİK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2351</Words>
  <Application>Microsoft Office PowerPoint</Application>
  <PresentationFormat>Widescreen</PresentationFormat>
  <Paragraphs>752</Paragraphs>
  <Slides>68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Office Teması</vt:lpstr>
      <vt:lpstr>1_Office Theme</vt:lpstr>
      <vt:lpstr>Worksheet</vt:lpstr>
      <vt:lpstr>PowerPoint Presentation</vt:lpstr>
      <vt:lpstr>İçindekiler</vt:lpstr>
      <vt:lpstr>Özetle İzmir</vt:lpstr>
      <vt:lpstr>İllerin Yaşam Endeksi Sıralamaları</vt:lpstr>
      <vt:lpstr>Yıllara Göre Nüfus</vt:lpstr>
      <vt:lpstr>Nüfus Artış Hızı</vt:lpstr>
      <vt:lpstr>Nüfus Yoğunluğu ve Ortalama Hanehalkı Büyüklüğü</vt:lpstr>
      <vt:lpstr>Nüfus – İzmir’de İkamet Edenlerin Nüfusa Kayıtlığı Olduğu İller</vt:lpstr>
      <vt:lpstr>Nüfus - Yaş Gruplarına Göre Dağılım</vt:lpstr>
      <vt:lpstr>Nüfus – Evlenme ve Boşanma İstatistikleri</vt:lpstr>
      <vt:lpstr>Nüfus - Ortalama Evlenme Yaşı</vt:lpstr>
      <vt:lpstr>Nüfus - Boşanma Sayısı</vt:lpstr>
      <vt:lpstr>Nüfus – Göç Verileri</vt:lpstr>
      <vt:lpstr>Nüfus – Uluslararası Göç</vt:lpstr>
      <vt:lpstr>    Nüfus - Geçici Koruma Kapsamında Bulunan Suriyeli Sayısı</vt:lpstr>
      <vt:lpstr>Eğitim</vt:lpstr>
      <vt:lpstr>Eğitim</vt:lpstr>
      <vt:lpstr>Eğitim - Üniversiteler</vt:lpstr>
      <vt:lpstr>Yabancı Uyruklu Öğrenci İstatistikleri</vt:lpstr>
      <vt:lpstr>Sağlık</vt:lpstr>
      <vt:lpstr>Sağlık</vt:lpstr>
      <vt:lpstr>Sağlık</vt:lpstr>
      <vt:lpstr>İş Gücü Göstergeleri</vt:lpstr>
      <vt:lpstr>İş Gücü Göstergeleri</vt:lpstr>
      <vt:lpstr>Kişi Başına Gayri Safi Yurt İçi Hasıla</vt:lpstr>
      <vt:lpstr>Gayri Safi Yurt İçi Hasıla</vt:lpstr>
      <vt:lpstr>Gayri Safi Yurt İçi Hasılanın Sektörel Dağılımı</vt:lpstr>
      <vt:lpstr>Gayri Safi Yurt İçi Hasıla</vt:lpstr>
      <vt:lpstr>Tarım ve Hayvancılık</vt:lpstr>
      <vt:lpstr>Tarım</vt:lpstr>
      <vt:lpstr>Tarım</vt:lpstr>
      <vt:lpstr>Tarım</vt:lpstr>
      <vt:lpstr>Hayvancılık – Süt ve Bal Üretimi</vt:lpstr>
      <vt:lpstr>Coğrafi İşaretli Ürünler</vt:lpstr>
      <vt:lpstr>Turizm</vt:lpstr>
      <vt:lpstr>Turizm</vt:lpstr>
      <vt:lpstr>Turizm</vt:lpstr>
      <vt:lpstr>Turizm</vt:lpstr>
      <vt:lpstr>İller Arası Ticaret</vt:lpstr>
      <vt:lpstr>Dış Ticaret Verileri</vt:lpstr>
      <vt:lpstr>Dış Ticaret Verileri</vt:lpstr>
      <vt:lpstr>Dış Ticaret Verileri</vt:lpstr>
      <vt:lpstr>Dış Ticaret Verileri</vt:lpstr>
      <vt:lpstr>Dış Ticaret Verileri</vt:lpstr>
      <vt:lpstr>Dış Ticaret Verileri</vt:lpstr>
      <vt:lpstr>Finans – Tasarruf Mevduatı</vt:lpstr>
      <vt:lpstr>Finans</vt:lpstr>
      <vt:lpstr>Finans - Krediler</vt:lpstr>
      <vt:lpstr>Finans</vt:lpstr>
      <vt:lpstr>Tüketici Fiyat Endeksi – (TÜFE)</vt:lpstr>
      <vt:lpstr>Konut Sektörü</vt:lpstr>
      <vt:lpstr>Motorlu Taşıt Verileri</vt:lpstr>
      <vt:lpstr>Motorlu Taşıt Verileri</vt:lpstr>
      <vt:lpstr>Tüketim</vt:lpstr>
      <vt:lpstr>Enerji Tüketimi</vt:lpstr>
      <vt:lpstr>Enerji Tüketimi</vt:lpstr>
      <vt:lpstr>Kurulan Kapanan Firma Sayısı</vt:lpstr>
      <vt:lpstr>Kültürel Etkinlikler</vt:lpstr>
      <vt:lpstr>Kültürel Etkinlikler</vt:lpstr>
      <vt:lpstr>İlçeler- Nüfus</vt:lpstr>
      <vt:lpstr>İlçeler- Eğitim</vt:lpstr>
      <vt:lpstr>İlçeler- Tarım ve Hayvancılık</vt:lpstr>
      <vt:lpstr>İSO 500</vt:lpstr>
      <vt:lpstr>İSO 500</vt:lpstr>
      <vt:lpstr>İzmir’de Yatırım Yapma Nedenleri</vt:lpstr>
      <vt:lpstr>Özel Yatırım Bölgeleri – Organize Sanayi Bölgeleri</vt:lpstr>
      <vt:lpstr>Özel Yatırım Bölgeleri – Serbest Bölgeler</vt:lpstr>
      <vt:lpstr>Özel Yatırım Bölgeleri – Teknoloji Geliştirme Bölgeleri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karaer</dc:creator>
  <cp:lastModifiedBy>Coskun Kucukozmen</cp:lastModifiedBy>
  <cp:revision>54</cp:revision>
  <dcterms:created xsi:type="dcterms:W3CDTF">2019-08-22T09:16:34Z</dcterms:created>
  <dcterms:modified xsi:type="dcterms:W3CDTF">2019-10-03T03:56:23Z</dcterms:modified>
</cp:coreProperties>
</file>